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87" r:id="rId2"/>
    <p:sldId id="271" r:id="rId3"/>
    <p:sldId id="272" r:id="rId4"/>
    <p:sldId id="273" r:id="rId5"/>
    <p:sldId id="274" r:id="rId6"/>
    <p:sldId id="300" r:id="rId7"/>
    <p:sldId id="291" r:id="rId8"/>
    <p:sldId id="301" r:id="rId9"/>
    <p:sldId id="313" r:id="rId10"/>
    <p:sldId id="314" r:id="rId11"/>
    <p:sldId id="315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20" r:id="rId20"/>
    <p:sldId id="262" r:id="rId21"/>
    <p:sldId id="257" r:id="rId22"/>
    <p:sldId id="263" r:id="rId23"/>
    <p:sldId id="267" r:id="rId24"/>
    <p:sldId id="265" r:id="rId25"/>
    <p:sldId id="282" r:id="rId26"/>
    <p:sldId id="283" r:id="rId27"/>
    <p:sldId id="284" r:id="rId28"/>
    <p:sldId id="285" r:id="rId29"/>
    <p:sldId id="286" r:id="rId30"/>
    <p:sldId id="290" r:id="rId31"/>
    <p:sldId id="289" r:id="rId32"/>
    <p:sldId id="310" r:id="rId33"/>
    <p:sldId id="311" r:id="rId34"/>
    <p:sldId id="319" r:id="rId35"/>
    <p:sldId id="322" r:id="rId36"/>
    <p:sldId id="325" r:id="rId37"/>
    <p:sldId id="326" r:id="rId38"/>
    <p:sldId id="323" r:id="rId39"/>
    <p:sldId id="269" r:id="rId40"/>
    <p:sldId id="317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21CDA"/>
    <a:srgbClr val="561EE2"/>
    <a:srgbClr val="00FF00"/>
    <a:srgbClr val="0099FF"/>
    <a:srgbClr val="009900"/>
    <a:srgbClr val="FF6600"/>
    <a:srgbClr val="000099"/>
    <a:srgbClr val="FF3300"/>
    <a:srgbClr val="E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8162A-DEB5-468F-B9C3-7EEF6EEDD47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033DB-C35D-49CD-BBFF-F01918A256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5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033DB-C35D-49CD-BBFF-F01918A2563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994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033DB-C35D-49CD-BBFF-F01918A25631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99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033DB-C35D-49CD-BBFF-F01918A2563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99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033DB-C35D-49CD-BBFF-F01918A25631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994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033DB-C35D-49CD-BBFF-F01918A25631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99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033DB-C35D-49CD-BBFF-F01918A25631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99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033DB-C35D-49CD-BBFF-F01918A25631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994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033DB-C35D-49CD-BBFF-F01918A25631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99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033DB-C35D-49CD-BBFF-F01918A25631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994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033DB-C35D-49CD-BBFF-F01918A25631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99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DE34-00AC-41E6-854E-46470F1C937E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B859-F97C-43BC-9461-74C80F1EEE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DE34-00AC-41E6-854E-46470F1C937E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B859-F97C-43BC-9461-74C80F1EEE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DE34-00AC-41E6-854E-46470F1C937E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B859-F97C-43BC-9461-74C80F1EEE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DE34-00AC-41E6-854E-46470F1C937E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B859-F97C-43BC-9461-74C80F1EEE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DE34-00AC-41E6-854E-46470F1C937E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B859-F97C-43BC-9461-74C80F1EEE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DE34-00AC-41E6-854E-46470F1C937E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B859-F97C-43BC-9461-74C80F1EEE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DE34-00AC-41E6-854E-46470F1C937E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B859-F97C-43BC-9461-74C80F1EEE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DE34-00AC-41E6-854E-46470F1C937E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B859-F97C-43BC-9461-74C80F1EEE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DE34-00AC-41E6-854E-46470F1C937E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B859-F97C-43BC-9461-74C80F1EEE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DE34-00AC-41E6-854E-46470F1C937E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B859-F97C-43BC-9461-74C80F1EEE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DE34-00AC-41E6-854E-46470F1C937E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0BB859-F97C-43BC-9461-74C80F1EEED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8CDE34-00AC-41E6-854E-46470F1C937E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0BB859-F97C-43BC-9461-74C80F1EEED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903314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SELAM İMAM HATİPLİM</a:t>
            </a:r>
            <a:endParaRPr lang="tr-TR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Comic Sans MS" panose="030F0702030302020204" pitchFamily="66" charset="0"/>
              </a:rPr>
              <a:t>İMAM HATİPLİ OLMAK BİR 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AYRICALIKTIR</a:t>
            </a:r>
            <a:endParaRPr lang="tr-T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dirty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latin typeface="Comic Sans MS" panose="030F0702030302020204" pitchFamily="66" charset="0"/>
              </a:rPr>
              <a:t>		SEN DE BU </a:t>
            </a:r>
            <a:r>
              <a:rPr lang="tr-TR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AYRICALIĞA</a:t>
            </a:r>
            <a:r>
              <a:rPr lang="tr-TR" dirty="0" smtClean="0">
                <a:latin typeface="Comic Sans MS" panose="030F0702030302020204" pitchFamily="66" charset="0"/>
              </a:rPr>
              <a:t> SAHİP </a:t>
            </a:r>
            <a:r>
              <a:rPr lang="tr-TR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OLABİLİRSİN!</a:t>
            </a:r>
            <a:endParaRPr lang="tr-TR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dirty="0">
              <a:solidFill>
                <a:srgbClr val="FFFF00"/>
              </a:solidFill>
              <a:latin typeface="+mj-lt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ÇİFT KANATLA </a:t>
            </a:r>
            <a:r>
              <a:rPr lang="tr-TR" dirty="0" smtClean="0">
                <a:latin typeface="Comic Sans MS" panose="030F0702030302020204" pitchFamily="66" charset="0"/>
              </a:rPr>
              <a:t>UÇMAK GİBİSİ YOKTUR </a:t>
            </a:r>
          </a:p>
          <a:p>
            <a:pPr marL="0" indent="0">
              <a:buNone/>
            </a:pPr>
            <a:r>
              <a:rPr lang="tr-TR" dirty="0" smtClean="0">
                <a:latin typeface="Comic Sans MS" panose="030F0702030302020204" pitchFamily="66" charset="0"/>
              </a:rPr>
              <a:t>	    (</a:t>
            </a:r>
            <a:r>
              <a:rPr lang="tr-T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Fen ve Sosyal Bilimler </a:t>
            </a:r>
            <a:r>
              <a:rPr lang="tr-TR" dirty="0" smtClean="0">
                <a:latin typeface="Comic Sans MS" panose="030F0702030302020204" pitchFamily="66" charset="0"/>
              </a:rPr>
              <a:t>ile </a:t>
            </a:r>
            <a:r>
              <a:rPr lang="tr-TR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Dini İlimler</a:t>
            </a:r>
            <a:r>
              <a:rPr lang="tr-TR" dirty="0" smtClean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7937"/>
            <a:ext cx="1664645" cy="166464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90" y="0"/>
            <a:ext cx="1682109" cy="168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907704" y="554060"/>
            <a:ext cx="5328592" cy="111852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>
                <a:solidFill>
                  <a:srgbClr val="0000FF"/>
                </a:solidFill>
              </a:rPr>
              <a:t>SAMSUN ANADOLU İMAM HATİP LİSESİ</a:t>
            </a:r>
            <a:endParaRPr lang="tr-TR" sz="4400" dirty="0">
              <a:solidFill>
                <a:srgbClr val="0000FF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90" y="0"/>
            <a:ext cx="1682109" cy="168210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7937"/>
            <a:ext cx="1664645" cy="166464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619672" y="17728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omic Sans MS" panose="030F0702030302020204" pitchFamily="66" charset="0"/>
              </a:rPr>
              <a:t>İNŞAAT ALANINDAN KARELER</a:t>
            </a:r>
            <a:endParaRPr lang="tr-TR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2234481"/>
            <a:ext cx="8604448" cy="462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907704" y="554060"/>
            <a:ext cx="5328592" cy="111852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>
                <a:solidFill>
                  <a:srgbClr val="0000FF"/>
                </a:solidFill>
              </a:rPr>
              <a:t>SAMSUN ANADOLU İMAM HATİP LİSESİ</a:t>
            </a:r>
            <a:endParaRPr lang="tr-TR" sz="4400" dirty="0">
              <a:solidFill>
                <a:srgbClr val="0000FF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90" y="0"/>
            <a:ext cx="1682109" cy="168210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7937"/>
            <a:ext cx="1664645" cy="166464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619672" y="17728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omic Sans MS" panose="030F0702030302020204" pitchFamily="66" charset="0"/>
              </a:rPr>
              <a:t>İNŞAAT ALANINDAN KARELER</a:t>
            </a:r>
            <a:endParaRPr lang="tr-TR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" y="2286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7937"/>
            <a:ext cx="1664645" cy="16646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46" y="44624"/>
            <a:ext cx="1627958" cy="1627958"/>
          </a:xfrm>
          <a:prstGeom prst="rect">
            <a:avLst/>
          </a:prstGeom>
        </p:spPr>
      </p:pic>
      <p:sp>
        <p:nvSpPr>
          <p:cNvPr id="3" name="AutoShape 2" descr="20-07-2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20-07-20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6" descr="20-07-202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1709269"/>
            <a:ext cx="9144000" cy="5152430"/>
          </a:xfrm>
          <a:prstGeom prst="rect">
            <a:avLst/>
          </a:prstGeom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1907704" y="942326"/>
            <a:ext cx="5328592" cy="111852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SAMSUN </a:t>
            </a:r>
          </a:p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ANADOLU İMAM HATİP LİSESİ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!!! ÇOK YAKINDA !!!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4896543" cy="8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7937"/>
            <a:ext cx="1664645" cy="16646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46" y="44624"/>
            <a:ext cx="1627958" cy="1627958"/>
          </a:xfrm>
          <a:prstGeom prst="rect">
            <a:avLst/>
          </a:prstGeom>
        </p:spPr>
      </p:pic>
      <p:sp>
        <p:nvSpPr>
          <p:cNvPr id="3" name="AutoShape 2" descr="20-07-2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20-07-20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6" descr="20-07-202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0" y="1684870"/>
            <a:ext cx="8162226" cy="5173129"/>
          </a:xfrm>
          <a:prstGeom prst="rect">
            <a:avLst/>
          </a:prstGeom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1907704" y="942326"/>
            <a:ext cx="5328592" cy="111852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SAMSUN </a:t>
            </a:r>
          </a:p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ANADOLU İMAM HATİP LİSESİ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!!! ÇOK YAKINDA !!!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7937"/>
            <a:ext cx="1664645" cy="16646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46" y="44624"/>
            <a:ext cx="1627958" cy="1627958"/>
          </a:xfrm>
          <a:prstGeom prst="rect">
            <a:avLst/>
          </a:prstGeom>
        </p:spPr>
      </p:pic>
      <p:sp>
        <p:nvSpPr>
          <p:cNvPr id="3" name="AutoShape 2" descr="20-07-2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20-07-20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6" descr="20-07-202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1" y="1700808"/>
            <a:ext cx="8395811" cy="5157192"/>
          </a:xfrm>
          <a:prstGeom prst="rect">
            <a:avLst/>
          </a:prstGeom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1907704" y="942326"/>
            <a:ext cx="5328592" cy="111852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SAMSUN </a:t>
            </a:r>
          </a:p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ANADOLU İMAM HATİP LİSESİ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!!! ÇOK YAKINDA !!!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7937"/>
            <a:ext cx="1664645" cy="16646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46" y="44624"/>
            <a:ext cx="1627958" cy="1627958"/>
          </a:xfrm>
          <a:prstGeom prst="rect">
            <a:avLst/>
          </a:prstGeom>
        </p:spPr>
      </p:pic>
      <p:sp>
        <p:nvSpPr>
          <p:cNvPr id="3" name="AutoShape 2" descr="20-07-2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20-07-20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6" descr="20-07-202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672582"/>
            <a:ext cx="8197041" cy="5185418"/>
          </a:xfrm>
          <a:prstGeom prst="rect">
            <a:avLst/>
          </a:prstGeom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1907704" y="942326"/>
            <a:ext cx="5328592" cy="111852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SAMSUN </a:t>
            </a:r>
          </a:p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ANADOLU İMAM HATİP LİSESİ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!!! ÇOK YAKINDA !!!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7937"/>
            <a:ext cx="1664645" cy="16646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46" y="44624"/>
            <a:ext cx="1627958" cy="1627958"/>
          </a:xfrm>
          <a:prstGeom prst="rect">
            <a:avLst/>
          </a:prstGeom>
        </p:spPr>
      </p:pic>
      <p:sp>
        <p:nvSpPr>
          <p:cNvPr id="3" name="AutoShape 2" descr="20-07-2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20-07-20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6" descr="20-07-202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1672582"/>
            <a:ext cx="8656513" cy="5185418"/>
          </a:xfrm>
          <a:prstGeom prst="rect">
            <a:avLst/>
          </a:prstGeom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1907704" y="942326"/>
            <a:ext cx="5328592" cy="111852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SAMSUN </a:t>
            </a:r>
          </a:p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ANADOLU İMAM HATİP LİSESİ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!!! ÇOK YAKINDA !!!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7937"/>
            <a:ext cx="1664645" cy="16646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46" y="44624"/>
            <a:ext cx="1627958" cy="1627958"/>
          </a:xfrm>
          <a:prstGeom prst="rect">
            <a:avLst/>
          </a:prstGeom>
        </p:spPr>
      </p:pic>
      <p:sp>
        <p:nvSpPr>
          <p:cNvPr id="3" name="AutoShape 2" descr="20-07-2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20-07-20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6" descr="20-07-202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1672582"/>
            <a:ext cx="8746915" cy="5185418"/>
          </a:xfrm>
          <a:prstGeom prst="rect">
            <a:avLst/>
          </a:prstGeom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1907704" y="942326"/>
            <a:ext cx="5328592" cy="111852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SAMSUN </a:t>
            </a:r>
          </a:p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ANADOLU İMAM HATİP LİSESİ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!!! ÇOK YAKINDA !!!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7937"/>
            <a:ext cx="1664645" cy="16646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46" y="44624"/>
            <a:ext cx="1627958" cy="1627958"/>
          </a:xfrm>
          <a:prstGeom prst="rect">
            <a:avLst/>
          </a:prstGeom>
        </p:spPr>
      </p:pic>
      <p:sp>
        <p:nvSpPr>
          <p:cNvPr id="3" name="AutoShape 2" descr="20-07-2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20-07-20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6" descr="20-07-202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72582"/>
            <a:ext cx="6090165" cy="5185418"/>
          </a:xfrm>
          <a:prstGeom prst="rect">
            <a:avLst/>
          </a:prstGeom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1982733" y="571100"/>
            <a:ext cx="5328592" cy="111852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SAMSUN ANADOLU İMAM HATİP LİSESİ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!!! ÇOK YAKINDA !!!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872208" cy="187220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624"/>
            <a:ext cx="1944216" cy="1944216"/>
          </a:xfrm>
          <a:prstGeom prst="rect">
            <a:avLst/>
          </a:prstGeom>
        </p:spPr>
      </p:pic>
      <p:sp>
        <p:nvSpPr>
          <p:cNvPr id="3" name="AutoShape 2" descr="20-07-2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20-07-20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6" descr="20-07-202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Başlık 1"/>
          <p:cNvSpPr txBox="1">
            <a:spLocks/>
          </p:cNvSpPr>
          <p:nvPr/>
        </p:nvSpPr>
        <p:spPr>
          <a:xfrm>
            <a:off x="1922782" y="745503"/>
            <a:ext cx="5328592" cy="9024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smtClean="0">
                <a:solidFill>
                  <a:srgbClr val="0000FF"/>
                </a:solidFill>
              </a:rPr>
              <a:t>SAMSUN </a:t>
            </a:r>
          </a:p>
          <a:p>
            <a:pPr algn="ctr"/>
            <a:r>
              <a:rPr lang="tr-TR" sz="3200" b="1" dirty="0" smtClean="0">
                <a:solidFill>
                  <a:srgbClr val="0000FF"/>
                </a:solidFill>
              </a:rPr>
              <a:t>ANADOLU İMAM HATİP LİSESİ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372610" y="2996952"/>
            <a:ext cx="4096816" cy="26314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txBody>
          <a:bodyPr wrap="square" rtlCol="0">
            <a:spAutoFit/>
          </a:bodyPr>
          <a:lstStyle/>
          <a:p>
            <a:pPr algn="ctr"/>
            <a:endParaRPr lang="tr-TR" b="1" dirty="0" smtClean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tr-TR" sz="2800" b="1" u="sng" dirty="0" smtClean="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PANSİYONUMUZ</a:t>
            </a:r>
          </a:p>
          <a:p>
            <a:pPr algn="ctr"/>
            <a:endParaRPr lang="tr-TR" sz="1100" b="1" u="sng" dirty="0" smtClean="0">
              <a:solidFill>
                <a:srgbClr val="00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100 </a:t>
            </a: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Öğrenci </a:t>
            </a: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Kapasiteli Pansiyon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 </a:t>
            </a:r>
            <a:r>
              <a:rPr lang="tr-TR" b="1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kişilik </a:t>
            </a:r>
            <a:r>
              <a:rPr lang="tr-TR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odalar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0099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Etüt </a:t>
            </a:r>
            <a:r>
              <a:rPr lang="tr-TR" b="1" dirty="0">
                <a:solidFill>
                  <a:srgbClr val="0099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 Ders Çalışma </a:t>
            </a:r>
            <a:r>
              <a:rPr lang="tr-TR" b="1" dirty="0" smtClean="0">
                <a:solidFill>
                  <a:srgbClr val="0099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Salonları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0099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Dinlenme ve </a:t>
            </a:r>
            <a:r>
              <a:rPr lang="tr-TR" b="1" dirty="0">
                <a:solidFill>
                  <a:srgbClr val="0099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TV </a:t>
            </a:r>
            <a:r>
              <a:rPr lang="tr-TR" b="1" dirty="0" smtClean="0">
                <a:solidFill>
                  <a:srgbClr val="0099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Salonları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Yemekhane</a:t>
            </a: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endParaRPr lang="tr-TR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60374" y="1988840"/>
            <a:ext cx="8360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YENİ YAPILAN OKULUMUZUN </a:t>
            </a:r>
          </a:p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FİZİKİ İMKANLARI VE DİĞER ÖZELLİKLERİ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95536" y="2924944"/>
            <a:ext cx="371899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u="sng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OKULUMUZ</a:t>
            </a:r>
          </a:p>
          <a:p>
            <a:pPr algn="ctr"/>
            <a:endParaRPr lang="tr-TR" sz="1100" b="1" u="sng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 Derslik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Konferans Salonu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Mescit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Beden </a:t>
            </a:r>
            <a:r>
              <a:rPr lang="tr-TR" b="1" dirty="0">
                <a:solidFill>
                  <a:srgbClr val="0000FF"/>
                </a:solidFill>
                <a:latin typeface="Comic Sans MS" panose="030F0702030302020204" pitchFamily="66" charset="0"/>
              </a:rPr>
              <a:t>Eğitimi Spor </a:t>
            </a:r>
            <a:r>
              <a:rPr lang="tr-TR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Salonu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Kondisyon Salonu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Kantin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Bilgisayar Laboratuvarı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Fen Laboratuvarı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Görsel Sanatlar Laboratuvarı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Zengin Kütüphane</a:t>
            </a:r>
            <a:endParaRPr lang="tr-TR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372610" y="5377054"/>
            <a:ext cx="451987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521CDA"/>
                </a:solidFill>
                <a:latin typeface="Informal Roman" panose="030604020304060B0204" pitchFamily="66" charset="0"/>
              </a:rPr>
              <a:t>İlk 20 Öğrenciye </a:t>
            </a:r>
          </a:p>
          <a:p>
            <a:pPr algn="ctr"/>
            <a:r>
              <a:rPr lang="tr-TR" sz="4000" b="1" dirty="0" smtClean="0">
                <a:solidFill>
                  <a:srgbClr val="521CDA"/>
                </a:solidFill>
                <a:latin typeface="Informal Roman" panose="030604020304060B0204" pitchFamily="66" charset="0"/>
              </a:rPr>
              <a:t>Burs imkanı  </a:t>
            </a:r>
            <a:endParaRPr lang="tr-TR" sz="4000" b="1" dirty="0">
              <a:solidFill>
                <a:srgbClr val="521CDA"/>
              </a:solidFill>
              <a:latin typeface="Informal Roman" panose="030604020304060B0204" pitchFamily="66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894873" y="5372876"/>
            <a:ext cx="955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b="1" dirty="0" smtClean="0">
                <a:solidFill>
                  <a:srgbClr val="521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!!!</a:t>
            </a:r>
            <a:endParaRPr lang="tr-TR" sz="8800" b="1" dirty="0">
              <a:solidFill>
                <a:srgbClr val="521C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anose="030604020304060B0204" pitchFamily="66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8107661" y="5253943"/>
            <a:ext cx="955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b="1" dirty="0" smtClean="0">
                <a:solidFill>
                  <a:srgbClr val="521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!!!</a:t>
            </a:r>
            <a:endParaRPr lang="tr-TR" sz="8800" b="1" dirty="0">
              <a:solidFill>
                <a:srgbClr val="521C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857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2"/>
          <p:cNvSpPr>
            <a:spLocks noGrp="1"/>
          </p:cNvSpPr>
          <p:nvPr>
            <p:ph idx="1"/>
          </p:nvPr>
        </p:nvSpPr>
        <p:spPr>
          <a:xfrm>
            <a:off x="2631366" y="2178158"/>
            <a:ext cx="6480721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1962</a:t>
            </a:r>
            <a:r>
              <a:rPr lang="tr-TR" sz="1800" dirty="0" smtClean="0">
                <a:latin typeface="Arial" panose="020B0604020202020204" pitchFamily="34" charset="0"/>
              </a:rPr>
              <a:t>’den günümüze;</a:t>
            </a:r>
          </a:p>
          <a:p>
            <a:pPr marL="0" indent="0" algn="ctr">
              <a:buNone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Milli ve manevi değerlere haiz, ilim ve irfan sahibi, çağdaş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donanıma sahip, hak ve özgürlüklere değer veren, sorumluluk duygusu gelişmiş, çok yönlü düşünebilen, bilgi üreten ve bunu kullanılabilen insan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yetiştiren bir ilim ve bilim yuvası.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4624"/>
            <a:ext cx="1512168" cy="151216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5"/>
            <a:ext cx="1656183" cy="165618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" y="2321150"/>
            <a:ext cx="2542591" cy="452772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8"/>
            <a:ext cx="4756111" cy="2921478"/>
          </a:xfrm>
          <a:prstGeom prst="rect">
            <a:avLst/>
          </a:prstGeom>
        </p:spPr>
      </p:pic>
      <p:sp>
        <p:nvSpPr>
          <p:cNvPr id="9" name="Sağ Ok 8"/>
          <p:cNvSpPr/>
          <p:nvPr/>
        </p:nvSpPr>
        <p:spPr>
          <a:xfrm>
            <a:off x="2699792" y="4710859"/>
            <a:ext cx="1368152" cy="518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Başlık 1"/>
          <p:cNvSpPr txBox="1">
            <a:spLocks/>
          </p:cNvSpPr>
          <p:nvPr/>
        </p:nvSpPr>
        <p:spPr>
          <a:xfrm>
            <a:off x="1982733" y="980728"/>
            <a:ext cx="5328592" cy="111852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smtClean="0">
                <a:solidFill>
                  <a:srgbClr val="0000FF"/>
                </a:solidFill>
              </a:rPr>
              <a:t>SAMSUN </a:t>
            </a:r>
          </a:p>
          <a:p>
            <a:pPr algn="ctr"/>
            <a:r>
              <a:rPr lang="tr-TR" sz="3200" b="1" dirty="0" smtClean="0">
                <a:solidFill>
                  <a:srgbClr val="0000FF"/>
                </a:solidFill>
              </a:rPr>
              <a:t>ANADOLU İMAM HATİP LİSESİ</a:t>
            </a:r>
          </a:p>
        </p:txBody>
      </p:sp>
    </p:spTree>
    <p:extLst>
      <p:ext uri="{BB962C8B-B14F-4D97-AF65-F5344CB8AC3E}">
        <p14:creationId xmlns:p14="http://schemas.microsoft.com/office/powerpoint/2010/main" val="32410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926976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</a:rPr>
              <a:t>Kısa Tarihçe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312036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C00000"/>
              </a:buClr>
            </a:pPr>
            <a:r>
              <a:rPr lang="tr-TR" dirty="0" smtClean="0">
                <a:latin typeface="Arial" panose="020B0604020202020204" pitchFamily="34" charset="0"/>
              </a:rPr>
              <a:t>1962-1963 </a:t>
            </a:r>
            <a:r>
              <a:rPr lang="tr-TR" dirty="0">
                <a:latin typeface="Arial" panose="020B0604020202020204" pitchFamily="34" charset="0"/>
              </a:rPr>
              <a:t>Eğitim-Öğretim yılında Samsun Kadıköy Mahallesi'nde iki katlı bir evde, 2 sınıf ve 77 öğrenci ile eğitim-öğretime </a:t>
            </a:r>
            <a:r>
              <a:rPr lang="tr-TR" dirty="0" smtClean="0">
                <a:latin typeface="Arial" panose="020B0604020202020204" pitchFamily="34" charset="0"/>
              </a:rPr>
              <a:t>başlayan okulumuz, 1966-1967</a:t>
            </a:r>
            <a:r>
              <a:rPr lang="tr-TR" dirty="0">
                <a:latin typeface="Arial" panose="020B0604020202020204" pitchFamily="34" charset="0"/>
              </a:rPr>
              <a:t> e</a:t>
            </a:r>
            <a:r>
              <a:rPr lang="tr-TR" dirty="0" smtClean="0">
                <a:latin typeface="Arial" panose="020B0604020202020204" pitchFamily="34" charset="0"/>
              </a:rPr>
              <a:t>ğitim-öğretim </a:t>
            </a:r>
            <a:r>
              <a:rPr lang="tr-TR" dirty="0">
                <a:latin typeface="Arial" panose="020B0604020202020204" pitchFamily="34" charset="0"/>
              </a:rPr>
              <a:t>yılında Samsun Tütüncüler Cemiyeti tarafından yurt binası olarak yaptırılan binaya taşınmış olup </a:t>
            </a:r>
            <a:r>
              <a:rPr lang="tr-TR" dirty="0" smtClean="0">
                <a:latin typeface="Arial" panose="020B0604020202020204" pitchFamily="34" charset="0"/>
              </a:rPr>
              <a:t>2023’ün Temmuz ayına kadar aynı </a:t>
            </a:r>
            <a:r>
              <a:rPr lang="tr-TR" dirty="0">
                <a:latin typeface="Arial" panose="020B0604020202020204" pitchFamily="34" charset="0"/>
              </a:rPr>
              <a:t>binada eğitime devam </a:t>
            </a:r>
            <a:r>
              <a:rPr lang="tr-TR" dirty="0" smtClean="0">
                <a:latin typeface="Arial" panose="020B0604020202020204" pitchFamily="34" charset="0"/>
              </a:rPr>
              <a:t>etmiştir. 2023-2024 Eğitim-Öğretim yılı başında okul binamızın yıkılarak yeniden yapılmasına karar verilmiş, bu nedenle hali hazırda hemen komşu okulumuz olan 19 Mayıs Lisesi’nin C Blok binasında eğitim-öğretime devam etmekteyiz.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50239"/>
            <a:ext cx="1728192" cy="17281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142" y="1844824"/>
            <a:ext cx="8710330" cy="3960440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tr-TR" sz="4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!!!</a:t>
            </a:r>
            <a:r>
              <a:rPr lang="tr-T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Okulumuz </a:t>
            </a:r>
            <a:r>
              <a:rPr lang="tr-T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</a:t>
            </a:r>
            <a:r>
              <a:rPr lang="tr-T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müfredatı </a:t>
            </a:r>
            <a:r>
              <a:rPr lang="tr-T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olarak;</a:t>
            </a:r>
          </a:p>
          <a:p>
            <a:pPr marL="0" indent="0"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Hem Fen ve Sosyal Bilimler programı uygulayan ve </a:t>
            </a:r>
            <a:r>
              <a:rPr lang="tr-TR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Merkezi Sınav ile öğrenci alan</a:t>
            </a:r>
            <a:r>
              <a:rPr lang="tr-T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Şube - 60 Öğrenci)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okuldur.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 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Fen ve Sosyal Bilimler programı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uygulanan ve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Yerel Yerleştirme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Ortaokul Not Ortalamasına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göre öğrenci alan bir okuldur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(2 Şube - 68 Öğrenci)</a:t>
            </a:r>
          </a:p>
          <a:p>
            <a:pPr marL="0" indent="0">
              <a:buClr>
                <a:srgbClr val="FF0000"/>
              </a:buClr>
              <a:buNone/>
            </a:pPr>
            <a:endParaRPr lang="tr-TR" dirty="0"/>
          </a:p>
          <a:p>
            <a:pPr marL="0" indent="0">
              <a:buClr>
                <a:srgbClr val="FF0000"/>
              </a:buClr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838602" cy="183860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872208" cy="1872208"/>
          </a:xfrm>
          <a:prstGeom prst="rect">
            <a:avLst/>
          </a:prstGeom>
        </p:spPr>
      </p:pic>
      <p:pic>
        <p:nvPicPr>
          <p:cNvPr id="2050" name="Picture 2" descr="C:\Users\rehber1\Desktop\ogrenci-hareketli-resim-00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088" y="5157192"/>
            <a:ext cx="2137416" cy="16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320480"/>
          </a:xfrm>
        </p:spPr>
        <p:txBody>
          <a:bodyPr>
            <a:normAutofit fontScale="55000" lnSpcReduction="2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Okulumuzda;</a:t>
            </a:r>
          </a:p>
          <a:p>
            <a:pPr marL="0" indent="0">
              <a:buClr>
                <a:srgbClr val="FF0000"/>
              </a:buClr>
              <a:buNone/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Seçmeli Dersler 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Fen-Sayısal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Grubu,</a:t>
            </a:r>
          </a:p>
          <a:p>
            <a:pPr marL="0" indent="0">
              <a:buClr>
                <a:srgbClr val="FF0000"/>
              </a:buClr>
              <a:buNone/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Seçmeli Dersler 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Eşit Ağırlık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Grubu,</a:t>
            </a:r>
          </a:p>
          <a:p>
            <a:pPr marL="0" indent="0">
              <a:buClr>
                <a:srgbClr val="FF0000"/>
              </a:buClr>
              <a:buNone/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Seçmeli Dersler 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Sosyal-Sözel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Grubu,</a:t>
            </a:r>
          </a:p>
          <a:p>
            <a:pPr marL="0" indent="0">
              <a:buClr>
                <a:srgbClr val="FF0000"/>
              </a:buClr>
              <a:buNone/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Seçmeli Dersler 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Yabancı Dil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Grubu kapsamında dersler okutulmaktadır.</a:t>
            </a:r>
          </a:p>
          <a:p>
            <a:pPr marL="0" indent="0">
              <a:buClr>
                <a:srgbClr val="FF0000"/>
              </a:buClr>
              <a:buNone/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Fen ve Sosyal Bilimler Programı uygulanması nedeniyle;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Okulumuzda okutulan seçmeli derslerde 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 Lisesi ve Sosyal Bilimler Lisesi Ders Kitapları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okutulmaktadır.</a:t>
            </a:r>
          </a:p>
          <a:p>
            <a:pPr marL="0" indent="0">
              <a:buClr>
                <a:srgbClr val="FF0000"/>
              </a:buClr>
              <a:buNone/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Okulumuzdan mezun olan öğrencilerimizin Üniversite 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Bölümleri’nin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tamamına herhangi bir kısıtlamaya tabi tutulmadan giriş imkanı bulunmaktadır.</a:t>
            </a:r>
          </a:p>
          <a:p>
            <a:pPr marL="0" indent="0">
              <a:buClr>
                <a:srgbClr val="FF0000"/>
              </a:buClr>
              <a:buNone/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Ayrıca okulumuzdan mezun olan tüm öğrencilerimiz 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 mezunu olarak  İmam-Hatiplik ve Müezzinlik sınavı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girmeye hak kazanmaktadırlar.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0" y="150239"/>
            <a:ext cx="1838602" cy="183860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872208" cy="18722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3264948" cy="183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rehber1\Desktop\ke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23" y="2473626"/>
            <a:ext cx="2350456" cy="16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tr-TR" dirty="0"/>
          </a:p>
          <a:p>
            <a:pPr marL="0" indent="0">
              <a:buClr>
                <a:srgbClr val="FF0000"/>
              </a:buClr>
              <a:buNone/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75"/>
            <a:ext cx="951046" cy="95104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57" y="-4566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tr-TR" dirty="0"/>
          </a:p>
          <a:p>
            <a:pPr marL="0" indent="0">
              <a:buClr>
                <a:srgbClr val="FF0000"/>
              </a:buClr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50239"/>
            <a:ext cx="1838602" cy="183860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872208" cy="187220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981"/>
            <a:ext cx="9144000" cy="4813378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051720" y="737409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Sınıftan itibaren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Üniversiteye giriş sınavı olan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YKS’ye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tam teşekküllü hazırlık süreci yürütülmesi için planlanan 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 YKS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programı uygulanmaktadır.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-21771" y="2636912"/>
            <a:ext cx="1589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tr-TR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tr-T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Sınıflarda daha sağlam bir akademik temel atılarak </a:t>
            </a:r>
            <a:r>
              <a:rPr lang="tr-T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 sınavında başarı için </a:t>
            </a:r>
            <a:r>
              <a:rPr lang="tr-T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gerekli olan altyapı hazırlanmış olacak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7532914" y="2420888"/>
            <a:ext cx="160019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tr-TR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tr-TR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Sınıflarda daha yoğun bir tempoda üniversite sınavına hazırlık programı ile hedeflenen başarıyı yakalama fırsatı</a:t>
            </a:r>
          </a:p>
        </p:txBody>
      </p:sp>
    </p:spTree>
    <p:extLst>
      <p:ext uri="{BB962C8B-B14F-4D97-AF65-F5344CB8AC3E}">
        <p14:creationId xmlns:p14="http://schemas.microsoft.com/office/powerpoint/2010/main" val="2718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6" y="1331426"/>
            <a:ext cx="9148116" cy="553597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15822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tr-TR" dirty="0"/>
          </a:p>
          <a:p>
            <a:pPr marL="0" indent="0">
              <a:buClr>
                <a:srgbClr val="FF0000"/>
              </a:buClr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50239"/>
            <a:ext cx="1838602" cy="183860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872208" cy="187220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4284137" cy="6070511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rot="18275531">
            <a:off x="-749340" y="2979115"/>
            <a:ext cx="4060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11. Sınıftan 12. Sınıfa geçerken</a:t>
            </a:r>
          </a:p>
          <a:p>
            <a:pPr algn="ctr"/>
            <a:r>
              <a:rPr lang="tr-TR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Yaz Kursları ile bir adım önde</a:t>
            </a:r>
            <a:endParaRPr lang="tr-TR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 rot="18710124">
            <a:off x="6048254" y="4695527"/>
            <a:ext cx="3655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Özel Dershaneye </a:t>
            </a:r>
            <a:r>
              <a:rPr lang="tr-TR" b="1" dirty="0">
                <a:latin typeface="Comic Sans MS" panose="030F0702030302020204" pitchFamily="66" charset="0"/>
              </a:rPr>
              <a:t>ihtiyaç duymadan</a:t>
            </a:r>
            <a:r>
              <a:rPr lang="tr-TR" b="1" dirty="0" smtClean="0">
                <a:latin typeface="Comic Sans MS" panose="030F0702030302020204" pitchFamily="66" charset="0"/>
              </a:rPr>
              <a:t> üniversite sınavına (YKS) hazırlık imkanı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 rot="20438132">
            <a:off x="-11371" y="5068439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Alanında uzman </a:t>
            </a:r>
            <a:r>
              <a:rPr lang="tr-TR" b="1" dirty="0">
                <a:latin typeface="Comic Sans MS" panose="030F0702030302020204" pitchFamily="66" charset="0"/>
              </a:rPr>
              <a:t>öğretmenlerle sınava hazırlık imkanı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 rot="18976026">
            <a:off x="6119494" y="2763670"/>
            <a:ext cx="2954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latin typeface="Comic Sans MS" panose="030F0702030302020204" pitchFamily="66" charset="0"/>
              </a:rPr>
              <a:t>Dershane Sistemi mantığında yapılandırılmış Üniversite Sınavı Hazırlık Süreci </a:t>
            </a:r>
            <a:endParaRPr lang="tr-TR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6" y="6222"/>
            <a:ext cx="1838602" cy="183860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624"/>
            <a:ext cx="1872208" cy="187220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07" y="904155"/>
            <a:ext cx="5218181" cy="5953845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 rot="19898270">
            <a:off x="116226" y="298195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Siyasetçiler</a:t>
            </a:r>
          </a:p>
          <a:p>
            <a:pPr algn="ctr"/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Bakanlar </a:t>
            </a:r>
          </a:p>
          <a:p>
            <a:pPr algn="ctr"/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Millet Vekilleri </a:t>
            </a:r>
            <a:endParaRPr lang="tr-TR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 rot="19877837">
            <a:off x="255480" y="463969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İş adamları</a:t>
            </a:r>
          </a:p>
        </p:txBody>
      </p:sp>
      <p:sp>
        <p:nvSpPr>
          <p:cNvPr id="13" name="Metin kutusu 12"/>
          <p:cNvSpPr txBox="1"/>
          <p:nvPr/>
        </p:nvSpPr>
        <p:spPr>
          <a:xfrm rot="19685714">
            <a:off x="7438398" y="543785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Bürokratlar</a:t>
            </a:r>
          </a:p>
        </p:txBody>
      </p:sp>
      <p:sp>
        <p:nvSpPr>
          <p:cNvPr id="14" name="Metin kutusu 13"/>
          <p:cNvSpPr txBox="1"/>
          <p:nvPr/>
        </p:nvSpPr>
        <p:spPr>
          <a:xfrm rot="19585536">
            <a:off x="7465561" y="282593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Üniversite Hocaları</a:t>
            </a:r>
          </a:p>
        </p:txBody>
      </p:sp>
      <p:sp>
        <p:nvSpPr>
          <p:cNvPr id="15" name="Metin kutusu 14"/>
          <p:cNvSpPr txBox="1"/>
          <p:nvPr/>
        </p:nvSpPr>
        <p:spPr>
          <a:xfrm rot="19433284">
            <a:off x="7438397" y="3917811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Bilim ve İlim İnsanları</a:t>
            </a:r>
          </a:p>
        </p:txBody>
      </p:sp>
      <p:sp>
        <p:nvSpPr>
          <p:cNvPr id="17" name="Metin kutusu 16"/>
          <p:cNvSpPr txBox="1"/>
          <p:nvPr/>
        </p:nvSpPr>
        <p:spPr>
          <a:xfrm rot="19748417">
            <a:off x="262909" y="559451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Yöneticiler</a:t>
            </a:r>
            <a:endParaRPr lang="tr-TR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 rot="20017757">
            <a:off x="90952" y="2060848"/>
            <a:ext cx="151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BİNLERCE</a:t>
            </a:r>
            <a:endParaRPr lang="tr-TR" b="1" dirty="0">
              <a:solidFill>
                <a:srgbClr val="00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 rot="20017757">
            <a:off x="7351878" y="2162611"/>
            <a:ext cx="151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BİNLERCE</a:t>
            </a:r>
            <a:endParaRPr lang="tr-TR" b="1" dirty="0">
              <a:solidFill>
                <a:srgbClr val="00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tr-TR" dirty="0"/>
          </a:p>
          <a:p>
            <a:pPr marL="0" indent="0">
              <a:buClr>
                <a:srgbClr val="FF0000"/>
              </a:buClr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6" y="6222"/>
            <a:ext cx="1838602" cy="183860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624"/>
            <a:ext cx="1872208" cy="187220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916832"/>
            <a:ext cx="3816425" cy="487372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94011"/>
            <a:ext cx="390574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tr-TR" dirty="0"/>
          </a:p>
          <a:p>
            <a:pPr marL="0" indent="0">
              <a:buClr>
                <a:srgbClr val="FF0000"/>
              </a:buClr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6" y="6222"/>
            <a:ext cx="1838602" cy="183860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624"/>
            <a:ext cx="1872208" cy="187220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2" y="1844824"/>
            <a:ext cx="3972441" cy="497220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77311"/>
            <a:ext cx="4372673" cy="49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4624"/>
            <a:ext cx="1512168" cy="151216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5"/>
            <a:ext cx="1656183" cy="1656183"/>
          </a:xfrm>
          <a:prstGeom prst="rect">
            <a:avLst/>
          </a:prstGeom>
        </p:spPr>
      </p:pic>
      <p:sp>
        <p:nvSpPr>
          <p:cNvPr id="10" name="Başlık 1"/>
          <p:cNvSpPr txBox="1">
            <a:spLocks/>
          </p:cNvSpPr>
          <p:nvPr/>
        </p:nvSpPr>
        <p:spPr>
          <a:xfrm>
            <a:off x="1955147" y="578296"/>
            <a:ext cx="5328592" cy="111852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smtClean="0">
                <a:solidFill>
                  <a:srgbClr val="0000FF"/>
                </a:solidFill>
              </a:rPr>
              <a:t>SAMSUN </a:t>
            </a:r>
          </a:p>
          <a:p>
            <a:pPr algn="ctr"/>
            <a:r>
              <a:rPr lang="tr-TR" sz="3200" b="1" dirty="0" smtClean="0">
                <a:solidFill>
                  <a:srgbClr val="0000FF"/>
                </a:solidFill>
              </a:rPr>
              <a:t>ANADOLU İMAM HATİP LİSESİ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06398"/>
            <a:ext cx="4536504" cy="5006978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 rot="18624838">
            <a:off x="-313183" y="3227881"/>
            <a:ext cx="2782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HER ÜNİVERSİTEYE</a:t>
            </a:r>
            <a:endParaRPr lang="tr-TR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 rot="18556773">
            <a:off x="6890313" y="3412547"/>
            <a:ext cx="227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HER BÖLÜME</a:t>
            </a:r>
            <a:endParaRPr lang="tr-TR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624"/>
            <a:ext cx="1440160" cy="14401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5"/>
            <a:ext cx="1440159" cy="1440159"/>
          </a:xfrm>
          <a:prstGeom prst="rect">
            <a:avLst/>
          </a:prstGeom>
        </p:spPr>
      </p:pic>
      <p:sp>
        <p:nvSpPr>
          <p:cNvPr id="10" name="Başlık 1"/>
          <p:cNvSpPr txBox="1">
            <a:spLocks/>
          </p:cNvSpPr>
          <p:nvPr/>
        </p:nvSpPr>
        <p:spPr>
          <a:xfrm>
            <a:off x="1896819" y="794320"/>
            <a:ext cx="5328592" cy="76247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smtClean="0">
                <a:solidFill>
                  <a:srgbClr val="0000FF"/>
                </a:solidFill>
              </a:rPr>
              <a:t>SAMSUN </a:t>
            </a:r>
          </a:p>
          <a:p>
            <a:pPr algn="ctr"/>
            <a:r>
              <a:rPr lang="tr-TR" sz="3200" b="1" dirty="0" smtClean="0">
                <a:solidFill>
                  <a:srgbClr val="0000FF"/>
                </a:solidFill>
              </a:rPr>
              <a:t>ANADOLU İMAM HATİP LİSESİ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5497" y="1484784"/>
            <a:ext cx="9073008" cy="77251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r"/>
            <a:r>
              <a:rPr lang="tr-TR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Son Yıllarda Üniversiteye </a:t>
            </a:r>
          </a:p>
          <a:p>
            <a:pPr algn="r"/>
            <a:r>
              <a:rPr lang="tr-TR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birkaç</a:t>
            </a:r>
            <a:endParaRPr lang="tr-TR" sz="2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5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2018</a:t>
            </a:r>
            <a:r>
              <a:rPr lang="tr-TR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YKS’den</a:t>
            </a:r>
            <a:endParaRPr lang="tr-TR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3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Muhammed İhsan ÖZDEMİR </a:t>
            </a:r>
            <a:endParaRPr lang="tr-TR" sz="1400" u="sng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Marmara Üniversitesi (İstanbul)</a:t>
            </a:r>
            <a:endParaRPr lang="tr-TR" sz="1400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İlahiyat</a:t>
            </a:r>
            <a:endParaRPr lang="tr-TR" sz="1400" u="sng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ctr"/>
            <a:endParaRPr lang="tr-TR" sz="1400" u="sng" dirty="0" smtClean="0">
              <a:solidFill>
                <a:srgbClr val="E1010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Mehmet Zahit KESKİN</a:t>
            </a:r>
          </a:p>
          <a:p>
            <a:pPr algn="ctr"/>
            <a:r>
              <a:rPr lang="tr-TR" sz="1400" u="sng" dirty="0" smtClean="0">
                <a:solidFill>
                  <a:srgbClr val="E10101"/>
                </a:solidFill>
                <a:latin typeface="Comic Sans MS" panose="030F0702030302020204" pitchFamily="66" charset="0"/>
              </a:rPr>
              <a:t>Konya Teknik Üniversitesi (Konya)</a:t>
            </a:r>
          </a:p>
          <a:p>
            <a:pPr algn="ctr"/>
            <a:r>
              <a:rPr lang="tr-TR" sz="1400" u="sng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Bilgisayar Mühendisliği</a:t>
            </a:r>
          </a:p>
          <a:p>
            <a:pPr algn="ctr"/>
            <a:endParaRPr lang="tr-TR" sz="1400" u="sng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Abdulsamet AKMAN</a:t>
            </a:r>
          </a:p>
          <a:p>
            <a:pPr algn="ctr"/>
            <a:r>
              <a:rPr lang="tr-TR" sz="1400" u="sng" dirty="0" smtClean="0">
                <a:solidFill>
                  <a:srgbClr val="E10101"/>
                </a:solidFill>
                <a:latin typeface="Comic Sans MS" panose="030F0702030302020204" pitchFamily="66" charset="0"/>
              </a:rPr>
              <a:t>Dokuz Eylül Üniversitesi (İzmir)</a:t>
            </a:r>
          </a:p>
          <a:p>
            <a:pPr algn="ctr"/>
            <a:r>
              <a:rPr lang="tr-TR" sz="1400" u="sng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Okul </a:t>
            </a:r>
            <a:r>
              <a:rPr lang="tr-TR" sz="1400" u="sng" dirty="0">
                <a:solidFill>
                  <a:srgbClr val="000099"/>
                </a:solidFill>
                <a:latin typeface="Comic Sans MS" panose="030F0702030302020204" pitchFamily="66" charset="0"/>
              </a:rPr>
              <a:t>Öncesi </a:t>
            </a:r>
            <a:r>
              <a:rPr lang="tr-TR" sz="1400" u="sng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Öğretmenliği</a:t>
            </a:r>
          </a:p>
          <a:p>
            <a:pPr algn="ctr"/>
            <a:endParaRPr lang="tr-TR" sz="1400" u="sng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Salih YILDIRIM</a:t>
            </a:r>
          </a:p>
          <a:p>
            <a:pPr algn="ctr"/>
            <a:r>
              <a:rPr lang="tr-TR" sz="1400" u="sng" dirty="0" smtClean="0">
                <a:solidFill>
                  <a:srgbClr val="E10101"/>
                </a:solidFill>
                <a:latin typeface="Comic Sans MS" panose="030F0702030302020204" pitchFamily="66" charset="0"/>
              </a:rPr>
              <a:t>Karadeniz Teknik Üniversitesi (TRABZON)</a:t>
            </a:r>
          </a:p>
          <a:p>
            <a:pPr algn="ctr"/>
            <a:r>
              <a:rPr lang="tr-TR" sz="1400" u="sng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Hemşirelik</a:t>
            </a:r>
          </a:p>
          <a:p>
            <a:pPr algn="ctr"/>
            <a:endParaRPr lang="tr-TR" sz="1400" u="sng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Sercan </a:t>
            </a:r>
            <a:r>
              <a:rPr lang="tr-TR" sz="1400" u="sng" dirty="0">
                <a:solidFill>
                  <a:srgbClr val="006600"/>
                </a:solidFill>
                <a:latin typeface="Comic Sans MS" panose="030F0702030302020204" pitchFamily="66" charset="0"/>
              </a:rPr>
              <a:t>ÇULHA</a:t>
            </a:r>
          </a:p>
          <a:p>
            <a:pPr algn="ctr"/>
            <a:r>
              <a:rPr lang="tr-TR" sz="1400" u="sng" dirty="0" err="1">
                <a:solidFill>
                  <a:srgbClr val="E10101"/>
                </a:solidFill>
                <a:latin typeface="Comic Sans MS" panose="030F0702030302020204" pitchFamily="66" charset="0"/>
              </a:rPr>
              <a:t>Ondokuz</a:t>
            </a:r>
            <a:r>
              <a:rPr lang="tr-TR" sz="1400" u="sng" dirty="0">
                <a:solidFill>
                  <a:srgbClr val="E10101"/>
                </a:solidFill>
                <a:latin typeface="Comic Sans MS" panose="030F0702030302020204" pitchFamily="66" charset="0"/>
              </a:rPr>
              <a:t> Mayıs Üniversitesi (SAMSUN</a:t>
            </a:r>
            <a:r>
              <a:rPr lang="tr-TR" sz="1400" u="sng" dirty="0" smtClean="0">
                <a:solidFill>
                  <a:srgbClr val="E10101"/>
                </a:solidFill>
                <a:latin typeface="Comic Sans MS" panose="030F0702030302020204" pitchFamily="66" charset="0"/>
              </a:rPr>
              <a:t>)</a:t>
            </a:r>
          </a:p>
          <a:p>
            <a:pPr algn="ctr"/>
            <a:r>
              <a:rPr lang="tr-TR" sz="1400" u="sng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Sınıf Öğretmenliği</a:t>
            </a:r>
          </a:p>
          <a:p>
            <a:pPr algn="ctr"/>
            <a:endParaRPr lang="tr-TR" sz="1400" u="sng" dirty="0">
              <a:solidFill>
                <a:srgbClr val="E10101"/>
              </a:solidFill>
              <a:latin typeface="Comic Sans MS" panose="030F0702030302020204" pitchFamily="66" charset="0"/>
            </a:endParaRPr>
          </a:p>
          <a:p>
            <a:pPr algn="ctr"/>
            <a:endParaRPr lang="tr-TR" sz="1400" u="sng" dirty="0" smtClean="0">
              <a:solidFill>
                <a:srgbClr val="E1010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Yerleşen </a:t>
            </a:r>
            <a:r>
              <a:rPr lang="tr-TR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Öğrencilerimizden</a:t>
            </a:r>
            <a:endParaRPr lang="tr-TR" sz="22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r>
              <a:rPr lang="tr-TR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örnek</a:t>
            </a:r>
          </a:p>
          <a:p>
            <a:endParaRPr lang="tr-TR" sz="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2019</a:t>
            </a:r>
            <a:r>
              <a:rPr lang="tr-TR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YKS’den</a:t>
            </a:r>
            <a:endParaRPr lang="tr-TR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3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Ergün ALTUNÖRS</a:t>
            </a:r>
            <a:endParaRPr lang="tr-TR" sz="1400" u="sng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E10101"/>
                </a:solidFill>
                <a:latin typeface="Comic Sans MS" panose="030F0702030302020204" pitchFamily="66" charset="0"/>
              </a:rPr>
              <a:t>Gazi Üniversitesi (Ankara)</a:t>
            </a:r>
          </a:p>
          <a:p>
            <a:pPr algn="ctr"/>
            <a:r>
              <a:rPr lang="tr-TR" sz="1400" u="sng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Özel </a:t>
            </a:r>
            <a:r>
              <a:rPr lang="tr-TR" sz="1400" u="sng" dirty="0">
                <a:solidFill>
                  <a:srgbClr val="000099"/>
                </a:solidFill>
                <a:latin typeface="Comic Sans MS" panose="030F0702030302020204" pitchFamily="66" charset="0"/>
              </a:rPr>
              <a:t>Eğitim </a:t>
            </a:r>
            <a:r>
              <a:rPr lang="tr-TR" sz="1400" u="sng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Öğretmenliği</a:t>
            </a:r>
          </a:p>
          <a:p>
            <a:pPr algn="ctr"/>
            <a:endParaRPr lang="tr-TR" sz="1400" u="sng" dirty="0">
              <a:solidFill>
                <a:srgbClr val="E1010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Sefa SOYDAŞ</a:t>
            </a:r>
            <a:endParaRPr lang="tr-TR" sz="1400" u="sng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E10101"/>
                </a:solidFill>
                <a:latin typeface="Comic Sans MS" panose="030F0702030302020204" pitchFamily="66" charset="0"/>
              </a:rPr>
              <a:t>Selçuk Üniversitesi (Konya) </a:t>
            </a:r>
            <a:endParaRPr lang="tr-TR" sz="1400" u="sng" dirty="0">
              <a:solidFill>
                <a:srgbClr val="E1010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Elektrik-Elektronik Mühendisliği</a:t>
            </a:r>
          </a:p>
          <a:p>
            <a:pPr algn="ctr"/>
            <a:endParaRPr lang="tr-TR" sz="1400" u="sng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Hüseyin DEMİRCİ </a:t>
            </a:r>
            <a:endParaRPr lang="tr-TR" sz="1400" u="sng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E10101"/>
                </a:solidFill>
                <a:latin typeface="Comic Sans MS" panose="030F0702030302020204" pitchFamily="66" charset="0"/>
              </a:rPr>
              <a:t>Eskişehir Osmangazi Üniversitesi</a:t>
            </a:r>
          </a:p>
          <a:p>
            <a:pPr algn="ctr"/>
            <a:r>
              <a:rPr lang="tr-TR" sz="1400" u="sng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Rehberlik </a:t>
            </a:r>
            <a:r>
              <a:rPr lang="tr-TR" sz="1400" u="sng" dirty="0">
                <a:solidFill>
                  <a:srgbClr val="000099"/>
                </a:solidFill>
                <a:latin typeface="Comic Sans MS" panose="030F0702030302020204" pitchFamily="66" charset="0"/>
              </a:rPr>
              <a:t>ve Psikolojik </a:t>
            </a:r>
            <a:r>
              <a:rPr lang="tr-TR" sz="1400" u="sng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Danışmanlık</a:t>
            </a:r>
          </a:p>
          <a:p>
            <a:pPr algn="ctr"/>
            <a:endParaRPr lang="tr-TR" sz="1400" u="sng" dirty="0">
              <a:solidFill>
                <a:srgbClr val="E1010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Furkan MANAP</a:t>
            </a:r>
          </a:p>
          <a:p>
            <a:pPr algn="ctr"/>
            <a:r>
              <a:rPr lang="tr-TR" sz="1400" u="sng" dirty="0" smtClean="0">
                <a:solidFill>
                  <a:srgbClr val="E10101"/>
                </a:solidFill>
                <a:latin typeface="Comic Sans MS" panose="030F0702030302020204" pitchFamily="66" charset="0"/>
              </a:rPr>
              <a:t>Amasya Üniversitesi</a:t>
            </a:r>
            <a:endParaRPr lang="tr-TR" sz="1400" u="sng" dirty="0">
              <a:solidFill>
                <a:srgbClr val="E1010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Okul </a:t>
            </a:r>
            <a:r>
              <a:rPr lang="tr-TR" sz="1400" u="sng" dirty="0">
                <a:solidFill>
                  <a:srgbClr val="000099"/>
                </a:solidFill>
                <a:latin typeface="Comic Sans MS" panose="030F0702030302020204" pitchFamily="66" charset="0"/>
              </a:rPr>
              <a:t>Öncesi </a:t>
            </a:r>
            <a:r>
              <a:rPr lang="tr-TR" sz="1400" u="sng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Öğretmenliği</a:t>
            </a:r>
          </a:p>
          <a:p>
            <a:pPr algn="ctr"/>
            <a:endParaRPr lang="tr-TR" sz="1400" u="sng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Yasin ALTUNAY</a:t>
            </a:r>
          </a:p>
          <a:p>
            <a:pPr algn="ctr"/>
            <a:r>
              <a:rPr lang="tr-TR" sz="1400" u="sng" dirty="0" smtClean="0">
                <a:solidFill>
                  <a:srgbClr val="E10101"/>
                </a:solidFill>
                <a:latin typeface="Comic Sans MS" panose="030F0702030302020204" pitchFamily="66" charset="0"/>
              </a:rPr>
              <a:t>Mersin Üniversitesi</a:t>
            </a:r>
            <a:endParaRPr lang="tr-TR" sz="1400" u="sng" dirty="0">
              <a:solidFill>
                <a:srgbClr val="E1010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Gastronomi </a:t>
            </a:r>
            <a:r>
              <a:rPr lang="tr-TR" sz="1400" u="sng" dirty="0">
                <a:solidFill>
                  <a:srgbClr val="000099"/>
                </a:solidFill>
                <a:latin typeface="Comic Sans MS" panose="030F0702030302020204" pitchFamily="66" charset="0"/>
              </a:rPr>
              <a:t>ve Mutfak Sanatları</a:t>
            </a:r>
          </a:p>
        </p:txBody>
      </p:sp>
    </p:spTree>
    <p:extLst>
      <p:ext uri="{BB962C8B-B14F-4D97-AF65-F5344CB8AC3E}">
        <p14:creationId xmlns:p14="http://schemas.microsoft.com/office/powerpoint/2010/main" val="19870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624"/>
            <a:ext cx="1440160" cy="14401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5"/>
            <a:ext cx="1440159" cy="1440159"/>
          </a:xfrm>
          <a:prstGeom prst="rect">
            <a:avLst/>
          </a:prstGeom>
        </p:spPr>
      </p:pic>
      <p:sp>
        <p:nvSpPr>
          <p:cNvPr id="10" name="Başlık 1"/>
          <p:cNvSpPr txBox="1">
            <a:spLocks/>
          </p:cNvSpPr>
          <p:nvPr/>
        </p:nvSpPr>
        <p:spPr>
          <a:xfrm>
            <a:off x="1896819" y="794320"/>
            <a:ext cx="5328592" cy="76247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smtClean="0">
                <a:solidFill>
                  <a:srgbClr val="0000FF"/>
                </a:solidFill>
              </a:rPr>
              <a:t>SAMSUN </a:t>
            </a:r>
          </a:p>
          <a:p>
            <a:pPr algn="ctr"/>
            <a:r>
              <a:rPr lang="tr-TR" sz="3200" b="1" dirty="0" smtClean="0">
                <a:solidFill>
                  <a:srgbClr val="0000FF"/>
                </a:solidFill>
              </a:rPr>
              <a:t>ANADOLU İMAM HATİP LİSESİ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5497" y="1484784"/>
            <a:ext cx="9073008" cy="841768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r"/>
            <a:r>
              <a:rPr lang="tr-TR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Son Yıllarda Üniversiteye </a:t>
            </a:r>
          </a:p>
          <a:p>
            <a:pPr algn="r"/>
            <a:r>
              <a:rPr lang="tr-TR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birkaç</a:t>
            </a:r>
            <a:endParaRPr lang="tr-TR" sz="2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5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2020</a:t>
            </a:r>
            <a:r>
              <a:rPr lang="tr-TR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YKS’den</a:t>
            </a:r>
            <a:endParaRPr lang="tr-TR" sz="1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>
                <a:solidFill>
                  <a:srgbClr val="006600"/>
                </a:solidFill>
                <a:latin typeface="Comic Sans MS" panose="030F0702030302020204" pitchFamily="66" charset="0"/>
              </a:rPr>
              <a:t>Hasan </a:t>
            </a:r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KOMAN</a:t>
            </a:r>
          </a:p>
          <a:p>
            <a:pPr algn="ctr"/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İstanbul </a:t>
            </a:r>
            <a:r>
              <a:rPr lang="tr-TR" sz="14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Okan Üniversitesi</a:t>
            </a:r>
            <a:r>
              <a:rPr lang="tr-TR" sz="1400" u="sng" dirty="0">
                <a:solidFill>
                  <a:srgbClr val="000099"/>
                </a:solidFill>
                <a:latin typeface="Comic Sans MS" panose="030F0702030302020204" pitchFamily="66" charset="0"/>
              </a:rPr>
              <a:t>	</a:t>
            </a:r>
            <a:endParaRPr lang="tr-TR" sz="1400" u="sng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Yazılım </a:t>
            </a:r>
            <a:r>
              <a:rPr lang="tr-TR" sz="14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Mühendisliği (İngilizce) (Burslu</a:t>
            </a:r>
            <a:r>
              <a:rPr lang="tr-TR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)</a:t>
            </a:r>
          </a:p>
          <a:p>
            <a:pPr algn="ctr"/>
            <a:endParaRPr lang="tr-TR" sz="1400" u="sng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>
                <a:solidFill>
                  <a:srgbClr val="006600"/>
                </a:solidFill>
                <a:latin typeface="Comic Sans MS" panose="030F0702030302020204" pitchFamily="66" charset="0"/>
              </a:rPr>
              <a:t>Furkan </a:t>
            </a:r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ELMAS</a:t>
            </a:r>
          </a:p>
          <a:p>
            <a:pPr algn="ctr"/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İstanbul </a:t>
            </a:r>
            <a:r>
              <a:rPr lang="tr-TR" sz="14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Bilgi </a:t>
            </a:r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Üniversitesi</a:t>
            </a:r>
          </a:p>
          <a:p>
            <a:pPr algn="ctr"/>
            <a:r>
              <a:rPr lang="tr-TR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Gastronomi </a:t>
            </a:r>
            <a:r>
              <a:rPr lang="tr-TR" sz="14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ve Mutfak </a:t>
            </a:r>
            <a:r>
              <a:rPr lang="tr-TR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Sanatları (İngilizce</a:t>
            </a:r>
            <a:r>
              <a:rPr lang="tr-TR" sz="14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) (Burslu</a:t>
            </a:r>
            <a:r>
              <a:rPr lang="tr-TR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)</a:t>
            </a:r>
          </a:p>
          <a:p>
            <a:pPr algn="ctr"/>
            <a:endParaRPr lang="tr-TR" sz="1400" u="sng" dirty="0">
              <a:solidFill>
                <a:srgbClr val="E1010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>
                <a:solidFill>
                  <a:srgbClr val="006600"/>
                </a:solidFill>
                <a:latin typeface="Comic Sans MS" panose="030F0702030302020204" pitchFamily="66" charset="0"/>
              </a:rPr>
              <a:t>Abdulsamet </a:t>
            </a:r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CİN</a:t>
            </a:r>
          </a:p>
          <a:p>
            <a:pPr algn="ctr"/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Abdullah </a:t>
            </a:r>
            <a:r>
              <a:rPr lang="tr-TR" sz="14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Gül </a:t>
            </a:r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Üniversitesi(KAYSERİ)</a:t>
            </a:r>
          </a:p>
          <a:p>
            <a:pPr algn="ctr"/>
            <a:r>
              <a:rPr lang="tr-TR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Makine Mühendisliği (İngilizce)</a:t>
            </a:r>
          </a:p>
          <a:p>
            <a:pPr algn="ctr"/>
            <a:endParaRPr lang="tr-TR" sz="1400" u="sng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>
                <a:solidFill>
                  <a:srgbClr val="006600"/>
                </a:solidFill>
                <a:latin typeface="Comic Sans MS" panose="030F0702030302020204" pitchFamily="66" charset="0"/>
              </a:rPr>
              <a:t>Rıdvan </a:t>
            </a:r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MUSAOĞLU</a:t>
            </a:r>
          </a:p>
          <a:p>
            <a:pPr algn="ctr"/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Sakarya Üniversitesi</a:t>
            </a:r>
          </a:p>
          <a:p>
            <a:pPr algn="ctr"/>
            <a:r>
              <a:rPr lang="tr-TR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Yazılım </a:t>
            </a:r>
            <a:r>
              <a:rPr lang="tr-TR" sz="14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Mühendisliği (İngilizce</a:t>
            </a:r>
            <a:r>
              <a:rPr lang="tr-TR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)</a:t>
            </a:r>
          </a:p>
          <a:p>
            <a:pPr algn="ctr"/>
            <a:endParaRPr lang="tr-TR" sz="1400" u="sng" dirty="0">
              <a:solidFill>
                <a:srgbClr val="E1010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>
                <a:solidFill>
                  <a:srgbClr val="006600"/>
                </a:solidFill>
                <a:latin typeface="Comic Sans MS" panose="030F0702030302020204" pitchFamily="66" charset="0"/>
              </a:rPr>
              <a:t>Muhammed Emin </a:t>
            </a:r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TAŞTEKİN</a:t>
            </a:r>
          </a:p>
          <a:p>
            <a:pPr algn="ctr"/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İstanbul </a:t>
            </a:r>
            <a:r>
              <a:rPr lang="tr-TR" sz="14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Medeniyet </a:t>
            </a:r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Üniversitesi</a:t>
            </a:r>
          </a:p>
          <a:p>
            <a:pPr algn="ctr"/>
            <a:r>
              <a:rPr lang="tr-TR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Siyaset </a:t>
            </a:r>
            <a:r>
              <a:rPr lang="tr-TR" sz="14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Bilimi ve Kamu </a:t>
            </a:r>
            <a:r>
              <a:rPr lang="tr-TR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Yönetimi(İngilizce</a:t>
            </a:r>
            <a:r>
              <a:rPr lang="tr-TR" sz="14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)</a:t>
            </a:r>
          </a:p>
          <a:p>
            <a:pPr algn="ctr"/>
            <a:endParaRPr lang="tr-TR" sz="1400" u="sng" dirty="0">
              <a:solidFill>
                <a:srgbClr val="E10101"/>
              </a:solidFill>
              <a:latin typeface="Comic Sans MS" panose="030F0702030302020204" pitchFamily="66" charset="0"/>
            </a:endParaRPr>
          </a:p>
          <a:p>
            <a:pPr algn="ctr"/>
            <a:endParaRPr lang="tr-TR" sz="1400" u="sng" dirty="0" smtClean="0">
              <a:solidFill>
                <a:srgbClr val="E1010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Yerleşen </a:t>
            </a:r>
            <a:r>
              <a:rPr lang="tr-TR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Öğrencilerimizden</a:t>
            </a:r>
            <a:endParaRPr lang="tr-TR" sz="22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r>
              <a:rPr lang="tr-TR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örnek</a:t>
            </a:r>
          </a:p>
          <a:p>
            <a:endParaRPr lang="tr-TR" sz="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2021</a:t>
            </a:r>
            <a:r>
              <a:rPr lang="tr-TR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tr-TR" sz="16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YKS’den</a:t>
            </a:r>
            <a:endParaRPr lang="tr-TR" sz="16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Harun ÇAK</a:t>
            </a:r>
          </a:p>
          <a:p>
            <a:pPr algn="ctr"/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Ankara </a:t>
            </a:r>
            <a:r>
              <a:rPr lang="tr-TR" sz="14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Yıldırım Beyazıt </a:t>
            </a:r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Üniversitesi</a:t>
            </a:r>
          </a:p>
          <a:p>
            <a:pPr algn="ctr"/>
            <a:r>
              <a:rPr lang="tr-TR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Hukuk </a:t>
            </a:r>
            <a:r>
              <a:rPr lang="tr-TR" sz="14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Fakültesi</a:t>
            </a:r>
          </a:p>
          <a:p>
            <a:pPr algn="ctr"/>
            <a:endParaRPr lang="tr-TR" sz="1400" u="sng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Mesut </a:t>
            </a:r>
            <a:r>
              <a:rPr lang="tr-TR" sz="1400" u="sng" dirty="0">
                <a:solidFill>
                  <a:srgbClr val="006600"/>
                </a:solidFill>
                <a:latin typeface="Comic Sans MS" panose="030F0702030302020204" pitchFamily="66" charset="0"/>
              </a:rPr>
              <a:t>Efe </a:t>
            </a:r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ÖZDEMİR</a:t>
            </a:r>
            <a:endParaRPr lang="tr-TR" sz="1400" u="sng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Marmara</a:t>
            </a:r>
            <a:r>
              <a:rPr lang="tr-TR" sz="14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Üniversitesi </a:t>
            </a:r>
            <a:r>
              <a:rPr lang="tr-TR" sz="14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İSTANBUL)</a:t>
            </a:r>
          </a:p>
          <a:p>
            <a:pPr algn="ctr"/>
            <a:r>
              <a:rPr lang="tr-TR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İlahiyat</a:t>
            </a:r>
            <a:endParaRPr lang="tr-TR" sz="1400" u="sng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endParaRPr lang="tr-TR" sz="1400" u="sng" dirty="0" smtClean="0">
              <a:solidFill>
                <a:srgbClr val="E1010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Salih HORASAN</a:t>
            </a:r>
          </a:p>
          <a:p>
            <a:pPr algn="ctr"/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Bursa </a:t>
            </a:r>
            <a:r>
              <a:rPr lang="tr-TR" sz="14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Teknik </a:t>
            </a:r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Üniversitesi</a:t>
            </a:r>
          </a:p>
          <a:p>
            <a:pPr algn="ctr"/>
            <a:r>
              <a:rPr lang="tr-TR" sz="1400" u="sng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Mekatronik</a:t>
            </a:r>
            <a:r>
              <a:rPr lang="tr-TR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Mühendisliği</a:t>
            </a:r>
          </a:p>
          <a:p>
            <a:pPr algn="ctr"/>
            <a:endParaRPr lang="tr-TR" sz="1400" u="sng" dirty="0">
              <a:solidFill>
                <a:srgbClr val="E1010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>
                <a:solidFill>
                  <a:srgbClr val="006600"/>
                </a:solidFill>
                <a:latin typeface="Comic Sans MS" panose="030F0702030302020204" pitchFamily="66" charset="0"/>
              </a:rPr>
              <a:t>Erkan Talha </a:t>
            </a:r>
            <a:r>
              <a:rPr lang="tr-TR" sz="14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İNCEKARA</a:t>
            </a:r>
          </a:p>
          <a:p>
            <a:pPr algn="ctr"/>
            <a:r>
              <a:rPr lang="tr-TR" sz="1400" u="sng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Ondokuz</a:t>
            </a:r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tr-TR" sz="14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Mayıs </a:t>
            </a:r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Üniversitesi</a:t>
            </a:r>
          </a:p>
          <a:p>
            <a:pPr algn="ctr"/>
            <a:r>
              <a:rPr lang="tr-TR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(</a:t>
            </a:r>
            <a:r>
              <a:rPr lang="tr-TR" sz="14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SAMSUN) </a:t>
            </a:r>
            <a:r>
              <a:rPr lang="tr-TR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Mimarlık</a:t>
            </a:r>
          </a:p>
          <a:p>
            <a:pPr algn="ctr"/>
            <a:endParaRPr lang="tr-TR" sz="1400" u="sng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>
                <a:solidFill>
                  <a:srgbClr val="006600"/>
                </a:solidFill>
                <a:latin typeface="Comic Sans MS" panose="030F0702030302020204" pitchFamily="66" charset="0"/>
              </a:rPr>
              <a:t>Muhammet Akif Kıroğlu </a:t>
            </a:r>
            <a:endParaRPr lang="tr-TR" sz="1400" u="sng" dirty="0" smtClean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Yıldız </a:t>
            </a:r>
            <a:r>
              <a:rPr lang="tr-TR" sz="14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Teknik </a:t>
            </a:r>
            <a:r>
              <a:rPr lang="tr-TR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Üniversitesi(İSTANBUL)</a:t>
            </a:r>
          </a:p>
          <a:p>
            <a:pPr algn="ctr"/>
            <a:r>
              <a:rPr lang="tr-TR" sz="14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Siyaset </a:t>
            </a:r>
            <a:r>
              <a:rPr lang="tr-TR" sz="14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Bilimi ve Uluslararası İlişkiler</a:t>
            </a:r>
          </a:p>
          <a:p>
            <a:pPr algn="ctr"/>
            <a:endParaRPr lang="tr-TR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3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624"/>
            <a:ext cx="1440160" cy="14401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5"/>
            <a:ext cx="1440159" cy="1440159"/>
          </a:xfrm>
          <a:prstGeom prst="rect">
            <a:avLst/>
          </a:prstGeom>
        </p:spPr>
      </p:pic>
      <p:sp>
        <p:nvSpPr>
          <p:cNvPr id="10" name="Başlık 1"/>
          <p:cNvSpPr txBox="1">
            <a:spLocks/>
          </p:cNvSpPr>
          <p:nvPr/>
        </p:nvSpPr>
        <p:spPr>
          <a:xfrm>
            <a:off x="1896819" y="794320"/>
            <a:ext cx="5328592" cy="76247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smtClean="0">
                <a:solidFill>
                  <a:srgbClr val="0000FF"/>
                </a:solidFill>
              </a:rPr>
              <a:t>SAMSUN </a:t>
            </a:r>
          </a:p>
          <a:p>
            <a:pPr algn="ctr"/>
            <a:r>
              <a:rPr lang="tr-TR" sz="3200" b="1" dirty="0" smtClean="0">
                <a:solidFill>
                  <a:srgbClr val="0000FF"/>
                </a:solidFill>
              </a:rPr>
              <a:t>ANADOLU İMAM HATİP LİSESİ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5497" y="1484784"/>
            <a:ext cx="9073008" cy="77251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endParaRPr lang="tr-TR" sz="5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5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5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5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5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2022</a:t>
            </a:r>
            <a:r>
              <a:rPr lang="tr-TR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YKS’den</a:t>
            </a:r>
            <a:endParaRPr lang="tr-TR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3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3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Baran COŞKUN</a:t>
            </a:r>
          </a:p>
          <a:p>
            <a:pPr algn="ctr"/>
            <a:r>
              <a:rPr lang="tr-TR" sz="1300" u="sng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Yeditepe Üniversitesi (İSTANBUL)</a:t>
            </a:r>
          </a:p>
          <a:p>
            <a:pPr algn="ctr"/>
            <a:r>
              <a:rPr lang="tr-TR" sz="13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Özel </a:t>
            </a:r>
            <a:r>
              <a:rPr lang="tr-TR" sz="13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Eğitim Öğretmenliği (İngilizce) (Burslu</a:t>
            </a:r>
            <a:r>
              <a:rPr lang="tr-TR" sz="13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)</a:t>
            </a:r>
          </a:p>
          <a:p>
            <a:pPr algn="ctr"/>
            <a:endParaRPr lang="tr-TR" sz="1300" u="sng" dirty="0">
              <a:latin typeface="Comic Sans MS" panose="030F0702030302020204" pitchFamily="66" charset="0"/>
            </a:endParaRPr>
          </a:p>
          <a:p>
            <a:pPr algn="ctr"/>
            <a:r>
              <a:rPr lang="tr-TR" sz="13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Erkan MANAP</a:t>
            </a:r>
          </a:p>
          <a:p>
            <a:pPr algn="ctr"/>
            <a:r>
              <a:rPr lang="tr-TR" sz="1300" u="sng" dirty="0" err="1" smtClean="0">
                <a:solidFill>
                  <a:srgbClr val="FF3300"/>
                </a:solidFill>
                <a:latin typeface="Comic Sans MS" panose="030F0702030302020204" pitchFamily="66" charset="0"/>
              </a:rPr>
              <a:t>Ondokuz</a:t>
            </a:r>
            <a:r>
              <a:rPr lang="tr-TR" sz="1300" u="sng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 Mayıs Üniversitesi (SAMSUN)</a:t>
            </a:r>
          </a:p>
          <a:p>
            <a:pPr algn="ctr"/>
            <a:r>
              <a:rPr lang="tr-TR" sz="13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Hukuk </a:t>
            </a:r>
            <a:r>
              <a:rPr lang="tr-TR" sz="13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Fakültesi (Çarşamba</a:t>
            </a:r>
            <a:r>
              <a:rPr lang="tr-TR" sz="13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)</a:t>
            </a:r>
          </a:p>
          <a:p>
            <a:pPr algn="ctr"/>
            <a:endParaRPr lang="tr-TR" sz="1300" u="sng" dirty="0">
              <a:latin typeface="Comic Sans MS" panose="030F0702030302020204" pitchFamily="66" charset="0"/>
            </a:endParaRPr>
          </a:p>
          <a:p>
            <a:pPr algn="ctr"/>
            <a:r>
              <a:rPr lang="tr-TR" sz="13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Furkan Muhammet MERİÇ</a:t>
            </a:r>
          </a:p>
          <a:p>
            <a:pPr algn="ctr"/>
            <a:r>
              <a:rPr lang="tr-TR" sz="1300" u="sng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Ankara Yıldırım Beyazıt Üniversitesi</a:t>
            </a:r>
          </a:p>
          <a:p>
            <a:pPr algn="ctr"/>
            <a:r>
              <a:rPr lang="tr-TR" sz="13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Uçak Teknolojisi</a:t>
            </a:r>
          </a:p>
          <a:p>
            <a:pPr algn="ctr"/>
            <a:endParaRPr lang="tr-TR" sz="1300" u="sng" dirty="0">
              <a:latin typeface="Comic Sans MS" panose="030F0702030302020204" pitchFamily="66" charset="0"/>
            </a:endParaRPr>
          </a:p>
          <a:p>
            <a:pPr algn="ctr"/>
            <a:r>
              <a:rPr lang="tr-TR" sz="13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Bahadır ŞİMŞEK</a:t>
            </a:r>
          </a:p>
          <a:p>
            <a:pPr algn="ctr"/>
            <a:r>
              <a:rPr lang="tr-TR" sz="1300" u="sng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Necmettin Erbakan Üniversitesi (KONYA)</a:t>
            </a:r>
          </a:p>
          <a:p>
            <a:pPr algn="ctr"/>
            <a:r>
              <a:rPr lang="tr-TR" sz="13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Veteriner </a:t>
            </a:r>
            <a:r>
              <a:rPr lang="tr-TR" sz="13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Fakültesi</a:t>
            </a:r>
          </a:p>
          <a:p>
            <a:pPr algn="ctr"/>
            <a:endParaRPr lang="tr-TR" sz="1300" u="sng" dirty="0" smtClean="0">
              <a:solidFill>
                <a:srgbClr val="E1010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3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Mustafa Mert TEKİN</a:t>
            </a:r>
          </a:p>
          <a:p>
            <a:pPr algn="ctr"/>
            <a:r>
              <a:rPr lang="tr-TR" sz="1300" u="sng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Erciyes Üniversitesi (</a:t>
            </a:r>
            <a:r>
              <a:rPr lang="tr-TR" sz="1300" u="sng" dirty="0">
                <a:solidFill>
                  <a:srgbClr val="FF3300"/>
                </a:solidFill>
                <a:latin typeface="Comic Sans MS" panose="030F0702030302020204" pitchFamily="66" charset="0"/>
              </a:rPr>
              <a:t>KAYSERİ</a:t>
            </a:r>
            <a:r>
              <a:rPr lang="tr-TR" sz="1300" u="sng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)</a:t>
            </a:r>
          </a:p>
          <a:p>
            <a:pPr algn="ctr"/>
            <a:r>
              <a:rPr lang="tr-TR" sz="13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Makine </a:t>
            </a:r>
            <a:r>
              <a:rPr lang="tr-TR" sz="13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Mühendisliği</a:t>
            </a:r>
          </a:p>
          <a:p>
            <a:pPr algn="ctr"/>
            <a:endParaRPr lang="tr-TR" sz="22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r>
              <a:rPr lang="tr-TR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tr-TR" sz="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2023</a:t>
            </a:r>
            <a:r>
              <a:rPr lang="tr-TR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YKS’den</a:t>
            </a:r>
            <a:endParaRPr lang="tr-TR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5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3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Mert Mirza ÜNYELİ</a:t>
            </a:r>
            <a:endParaRPr lang="tr-TR" sz="1300" u="sng" dirty="0" smtClean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300" u="sng" dirty="0" smtClean="0">
                <a:solidFill>
                  <a:srgbClr val="E10101"/>
                </a:solidFill>
                <a:latin typeface="Comic Sans MS" panose="030F0702030302020204" pitchFamily="66" charset="0"/>
              </a:rPr>
              <a:t>Sakarya </a:t>
            </a:r>
            <a:r>
              <a:rPr lang="tr-TR" sz="1300" u="sng" dirty="0" err="1" smtClean="0">
                <a:solidFill>
                  <a:srgbClr val="E10101"/>
                </a:solidFill>
                <a:latin typeface="Comic Sans MS" panose="030F0702030302020204" pitchFamily="66" charset="0"/>
              </a:rPr>
              <a:t>Uyglm</a:t>
            </a:r>
            <a:r>
              <a:rPr lang="tr-TR" sz="1300" u="sng" dirty="0" smtClean="0">
                <a:solidFill>
                  <a:srgbClr val="E10101"/>
                </a:solidFill>
                <a:latin typeface="Comic Sans MS" panose="030F0702030302020204" pitchFamily="66" charset="0"/>
              </a:rPr>
              <a:t>. Bilimler üniversitesi</a:t>
            </a:r>
          </a:p>
          <a:p>
            <a:pPr algn="ctr"/>
            <a:r>
              <a:rPr lang="tr-TR" sz="13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Bilgisayar </a:t>
            </a:r>
            <a:r>
              <a:rPr lang="tr-TR" sz="13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Mühendisliği</a:t>
            </a:r>
          </a:p>
          <a:p>
            <a:pPr algn="ctr"/>
            <a:endParaRPr lang="tr-TR" sz="1000" u="sng" dirty="0">
              <a:latin typeface="Comic Sans MS" panose="030F0702030302020204" pitchFamily="66" charset="0"/>
            </a:endParaRPr>
          </a:p>
          <a:p>
            <a:pPr algn="ctr"/>
            <a:r>
              <a:rPr lang="tr-TR" sz="13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Muharrem PARLAK</a:t>
            </a:r>
            <a:endParaRPr lang="tr-TR" sz="1300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tr-TR" sz="1300" u="sng" dirty="0" smtClean="0">
                <a:solidFill>
                  <a:srgbClr val="E10101"/>
                </a:solidFill>
                <a:latin typeface="Comic Sans MS" panose="030F0702030302020204" pitchFamily="66" charset="0"/>
              </a:rPr>
              <a:t>İstanbul Üniversitesi</a:t>
            </a:r>
          </a:p>
          <a:p>
            <a:pPr algn="ctr"/>
            <a:r>
              <a:rPr lang="tr-TR" sz="13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İlahiyat</a:t>
            </a:r>
            <a:endParaRPr lang="tr-TR" sz="1300" u="sng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endParaRPr lang="tr-TR" sz="1000" u="sng" dirty="0">
              <a:latin typeface="Comic Sans MS" panose="030F0702030302020204" pitchFamily="66" charset="0"/>
            </a:endParaRPr>
          </a:p>
          <a:p>
            <a:pPr algn="ctr"/>
            <a:r>
              <a:rPr lang="tr-TR" sz="13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Ramazan </a:t>
            </a:r>
            <a:r>
              <a:rPr lang="tr-TR" sz="13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TÜSÜN</a:t>
            </a:r>
          </a:p>
          <a:p>
            <a:pPr algn="ctr"/>
            <a:r>
              <a:rPr lang="tr-TR" sz="1300" u="sng" dirty="0" smtClean="0">
                <a:solidFill>
                  <a:srgbClr val="E10101"/>
                </a:solidFill>
                <a:latin typeface="Comic Sans MS" panose="030F0702030302020204" pitchFamily="66" charset="0"/>
              </a:rPr>
              <a:t>Amasya Üniversitesi</a:t>
            </a:r>
          </a:p>
          <a:p>
            <a:pPr algn="ctr"/>
            <a:r>
              <a:rPr lang="tr-TR" sz="13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Fizyoterapi</a:t>
            </a:r>
          </a:p>
          <a:p>
            <a:pPr algn="ctr"/>
            <a:endParaRPr lang="tr-TR" sz="900" u="sng" dirty="0">
              <a:latin typeface="Comic Sans MS" panose="030F0702030302020204" pitchFamily="66" charset="0"/>
            </a:endParaRPr>
          </a:p>
          <a:p>
            <a:pPr algn="ctr"/>
            <a:r>
              <a:rPr lang="tr-TR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2024 </a:t>
            </a:r>
            <a:r>
              <a:rPr lang="tr-TR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YKS’den</a:t>
            </a:r>
            <a:endParaRPr lang="tr-TR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3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Yusuf Eren HUT</a:t>
            </a:r>
          </a:p>
          <a:p>
            <a:pPr algn="ctr"/>
            <a:r>
              <a:rPr lang="tr-TR" sz="1300" u="sng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Tokat </a:t>
            </a:r>
            <a:r>
              <a:rPr lang="tr-TR" sz="1300" u="sng" dirty="0">
                <a:solidFill>
                  <a:srgbClr val="FF3300"/>
                </a:solidFill>
                <a:latin typeface="Comic Sans MS" panose="030F0702030302020204" pitchFamily="66" charset="0"/>
              </a:rPr>
              <a:t>Gaziosmanpaşa </a:t>
            </a:r>
            <a:r>
              <a:rPr lang="tr-TR" sz="1300" u="sng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Üniversitesi</a:t>
            </a:r>
          </a:p>
          <a:p>
            <a:pPr algn="ctr"/>
            <a:r>
              <a:rPr lang="tr-TR" sz="1300" u="sng" dirty="0" smtClean="0">
                <a:latin typeface="Comic Sans MS" panose="030F0702030302020204" pitchFamily="66" charset="0"/>
              </a:rPr>
              <a:t>Bilgisayar Mühendisliği</a:t>
            </a:r>
          </a:p>
          <a:p>
            <a:pPr algn="ctr"/>
            <a:endParaRPr lang="tr-TR" sz="1300" u="sng" dirty="0">
              <a:latin typeface="Comic Sans MS" panose="030F0702030302020204" pitchFamily="66" charset="0"/>
            </a:endParaRPr>
          </a:p>
          <a:p>
            <a:pPr algn="ctr"/>
            <a:r>
              <a:rPr lang="tr-TR" sz="13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Burak ŞİPŞAK</a:t>
            </a:r>
          </a:p>
          <a:p>
            <a:pPr algn="ctr"/>
            <a:r>
              <a:rPr lang="tr-TR" sz="1300" u="sng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Ondokuzmayıs Üniversitesi</a:t>
            </a:r>
          </a:p>
          <a:p>
            <a:pPr algn="ctr"/>
            <a:r>
              <a:rPr lang="tr-TR" sz="1300" u="sng" dirty="0" smtClean="0">
                <a:latin typeface="Comic Sans MS" panose="030F0702030302020204" pitchFamily="66" charset="0"/>
              </a:rPr>
              <a:t>Sınıf Öğretmenliği</a:t>
            </a:r>
          </a:p>
          <a:p>
            <a:pPr algn="ctr"/>
            <a:endParaRPr lang="tr-TR" sz="1300" u="sng" dirty="0">
              <a:latin typeface="Comic Sans MS" panose="030F0702030302020204" pitchFamily="66" charset="0"/>
            </a:endParaRPr>
          </a:p>
          <a:p>
            <a:pPr algn="ctr"/>
            <a:r>
              <a:rPr lang="tr-TR" sz="13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Harun GÜNDOĞAR</a:t>
            </a:r>
          </a:p>
          <a:p>
            <a:pPr algn="ctr"/>
            <a:r>
              <a:rPr lang="tr-TR" sz="1300" u="sng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Ondokuzmayıs Üniversitesi</a:t>
            </a:r>
          </a:p>
          <a:p>
            <a:pPr algn="ctr"/>
            <a:r>
              <a:rPr lang="tr-TR" sz="1300" u="sng" dirty="0" smtClean="0">
                <a:latin typeface="Comic Sans MS" panose="030F0702030302020204" pitchFamily="66" charset="0"/>
              </a:rPr>
              <a:t>İnşaat </a:t>
            </a:r>
            <a:r>
              <a:rPr lang="tr-TR" sz="1300" u="sng" dirty="0">
                <a:latin typeface="Comic Sans MS" panose="030F0702030302020204" pitchFamily="66" charset="0"/>
              </a:rPr>
              <a:t>Mühendisliği</a:t>
            </a:r>
          </a:p>
          <a:p>
            <a:pPr algn="ctr"/>
            <a:endParaRPr lang="tr-TR" sz="3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440160" cy="144016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4624"/>
            <a:ext cx="1368152" cy="136815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026806" y="1772816"/>
            <a:ext cx="7200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Comic Sans MS" panose="030F0702030302020204" pitchFamily="66" charset="0"/>
              </a:rPr>
              <a:t>Okulumuzun Sosyal </a:t>
            </a:r>
            <a:r>
              <a:rPr lang="tr-TR" sz="3200" b="1" dirty="0" smtClean="0">
                <a:latin typeface="Comic Sans MS" panose="030F0702030302020204" pitchFamily="66" charset="0"/>
              </a:rPr>
              <a:t>– Kültürel ve</a:t>
            </a:r>
          </a:p>
          <a:p>
            <a:pPr algn="ctr"/>
            <a:r>
              <a:rPr lang="tr-TR" sz="3200" b="1" dirty="0" smtClean="0">
                <a:latin typeface="Comic Sans MS" panose="030F0702030302020204" pitchFamily="66" charset="0"/>
              </a:rPr>
              <a:t>Sportif Başarılarından bir kaçı</a:t>
            </a:r>
            <a:endParaRPr lang="tr-TR" sz="3200" b="1" dirty="0" smtClean="0">
              <a:latin typeface="Comic Sans MS" panose="030F0702030302020204" pitchFamily="66" charset="0"/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1938602" y="692695"/>
            <a:ext cx="5328592" cy="93610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SAMSUN </a:t>
            </a:r>
          </a:p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ANADOLU İMAM HATİP LİSESİ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90" y="3077131"/>
            <a:ext cx="1497053" cy="266142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35" y="3045217"/>
            <a:ext cx="2109325" cy="269334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14" y="3045217"/>
            <a:ext cx="1765241" cy="2592288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322159" y="5849321"/>
            <a:ext cx="2394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Comic Sans MS" panose="030F0702030302020204" pitchFamily="66" charset="0"/>
              </a:rPr>
              <a:t>Güreş</a:t>
            </a:r>
          </a:p>
          <a:p>
            <a:pPr algn="ctr"/>
            <a:r>
              <a:rPr lang="tr-TR" dirty="0" smtClean="0">
                <a:latin typeface="Comic Sans MS" panose="030F0702030302020204" pitchFamily="66" charset="0"/>
              </a:rPr>
              <a:t>Liseler arası</a:t>
            </a:r>
          </a:p>
          <a:p>
            <a:pPr algn="ctr"/>
            <a:r>
              <a:rPr lang="tr-TR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Samsun İl Birincisi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270749" y="5748427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Comic Sans MS" panose="030F0702030302020204" pitchFamily="66" charset="0"/>
              </a:rPr>
              <a:t>Boks</a:t>
            </a:r>
          </a:p>
          <a:p>
            <a:pPr algn="ctr"/>
            <a:r>
              <a:rPr lang="tr-TR" dirty="0" smtClean="0">
                <a:latin typeface="Comic Sans MS" panose="030F0702030302020204" pitchFamily="66" charset="0"/>
              </a:rPr>
              <a:t>Gençler</a:t>
            </a:r>
          </a:p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Türkiye Şampiyonu</a:t>
            </a:r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6868981" y="5886927"/>
            <a:ext cx="189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Comic Sans MS" panose="030F0702030302020204" pitchFamily="66" charset="0"/>
              </a:rPr>
              <a:t>Okçuluk</a:t>
            </a:r>
          </a:p>
          <a:p>
            <a:pPr algn="ctr"/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İl Üçüncüsü</a:t>
            </a:r>
            <a:endParaRPr lang="tr-TR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5" y="2276872"/>
            <a:ext cx="8784975" cy="4248472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rgbClr val="FF0000"/>
              </a:buClr>
              <a:buNone/>
            </a:pPr>
            <a:endParaRPr lang="tr-TR" dirty="0"/>
          </a:p>
          <a:p>
            <a:pPr marL="0" indent="0" algn="ctr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tr-TR" dirty="0" smtClean="0"/>
              <a:t>	</a:t>
            </a:r>
            <a:r>
              <a:rPr lang="tr-TR" sz="4200" b="1" dirty="0" smtClean="0">
                <a:latin typeface="Comic Sans MS" panose="030F0702030302020204" pitchFamily="66" charset="0"/>
              </a:rPr>
              <a:t>Ayaklarınız yere sağlam basarak, </a:t>
            </a:r>
            <a:r>
              <a:rPr lang="tr-TR" sz="4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milli ve manevi </a:t>
            </a:r>
            <a:r>
              <a:rPr lang="tr-TR" sz="4200" b="1" dirty="0" smtClean="0">
                <a:latin typeface="Comic Sans MS" panose="030F0702030302020204" pitchFamily="66" charset="0"/>
              </a:rPr>
              <a:t>değerlerle birlikte, </a:t>
            </a:r>
            <a:r>
              <a:rPr lang="tr-TR" sz="4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bilimsel  bilgi </a:t>
            </a:r>
            <a:r>
              <a:rPr lang="tr-TR" sz="4200" b="1" dirty="0" smtClean="0">
                <a:latin typeface="Comic Sans MS" panose="030F0702030302020204" pitchFamily="66" charset="0"/>
              </a:rPr>
              <a:t>ile donanarak geleceğe umutla yürümek için sizleri de </a:t>
            </a:r>
            <a:r>
              <a:rPr lang="tr-TR" sz="4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 ailenin bir ferdi olmaya</a:t>
            </a:r>
            <a:r>
              <a:rPr lang="tr-TR" sz="4200" b="1" dirty="0" smtClean="0">
                <a:latin typeface="Comic Sans MS" panose="030F0702030302020204" pitchFamily="66" charset="0"/>
              </a:rPr>
              <a:t> davet ediyoruz.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50239"/>
            <a:ext cx="1838602" cy="183860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872208" cy="1872208"/>
          </a:xfrm>
          <a:prstGeom prst="rect">
            <a:avLst/>
          </a:prstGeom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1938602" y="860856"/>
            <a:ext cx="5328592" cy="111852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SAMSUN </a:t>
            </a:r>
          </a:p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ANADOLU İMAM HATİP LİSESİ</a:t>
            </a:r>
          </a:p>
        </p:txBody>
      </p:sp>
    </p:spTree>
    <p:extLst>
      <p:ext uri="{BB962C8B-B14F-4D97-AF65-F5344CB8AC3E}">
        <p14:creationId xmlns:p14="http://schemas.microsoft.com/office/powerpoint/2010/main" val="34169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48" y="4941168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7937"/>
            <a:ext cx="1664645" cy="16646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46" y="44624"/>
            <a:ext cx="1627958" cy="1627958"/>
          </a:xfrm>
          <a:prstGeom prst="rect">
            <a:avLst/>
          </a:prstGeom>
        </p:spPr>
      </p:pic>
      <p:sp>
        <p:nvSpPr>
          <p:cNvPr id="3" name="AutoShape 2" descr="20-07-2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20-07-20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6" descr="20-07-202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Başlık 1"/>
          <p:cNvSpPr txBox="1">
            <a:spLocks/>
          </p:cNvSpPr>
          <p:nvPr/>
        </p:nvSpPr>
        <p:spPr>
          <a:xfrm>
            <a:off x="1979712" y="620688"/>
            <a:ext cx="5328592" cy="90787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SAMSUN </a:t>
            </a:r>
          </a:p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ANADOLU İMAM HATİP LİSESİ</a:t>
            </a:r>
          </a:p>
        </p:txBody>
      </p:sp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169774" y="2060848"/>
            <a:ext cx="8822365" cy="381642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GELİYORUM 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SEVİNİN,BEN, </a:t>
            </a:r>
            <a:b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4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BEN İMAM HATİPLİYİM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tr-TR" sz="32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tr-TR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83560" y="6211669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Samsun Anadolu İmam Hatip Lisesi </a:t>
            </a:r>
          </a:p>
          <a:p>
            <a:pPr algn="r"/>
            <a:r>
              <a:rPr lang="tr-TR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Rehberlik Servisi</a:t>
            </a:r>
          </a:p>
        </p:txBody>
      </p:sp>
    </p:spTree>
    <p:extLst>
      <p:ext uri="{BB962C8B-B14F-4D97-AF65-F5344CB8AC3E}">
        <p14:creationId xmlns:p14="http://schemas.microsoft.com/office/powerpoint/2010/main" val="38844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63688" y="150239"/>
            <a:ext cx="5472608" cy="1522343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>
                <a:solidFill>
                  <a:srgbClr val="0000FF"/>
                </a:solidFill>
              </a:rPr>
              <a:t>SAMSUN ANADOLU İMAM HATİP LİSESİ</a:t>
            </a:r>
            <a:endParaRPr lang="tr-TR" sz="4400" dirty="0">
              <a:solidFill>
                <a:srgbClr val="0000FF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90" y="0"/>
            <a:ext cx="1682109" cy="168210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20889"/>
            <a:ext cx="2879044" cy="18985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48826"/>
            <a:ext cx="2666934" cy="356049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07" y="4797152"/>
            <a:ext cx="2945068" cy="18882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62486"/>
            <a:ext cx="2879045" cy="215650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06" y="2420888"/>
            <a:ext cx="2945068" cy="220595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7937"/>
            <a:ext cx="1664645" cy="166464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361524" y="187078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+mj-lt"/>
              </a:rPr>
              <a:t>Eski Binamızdan Kareler</a:t>
            </a:r>
            <a:endParaRPr lang="tr-T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06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945027" y="244994"/>
            <a:ext cx="5328592" cy="119053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>
                <a:solidFill>
                  <a:srgbClr val="0000FF"/>
                </a:solidFill>
              </a:rPr>
              <a:t>SAMSUN ANADOLU İMAM HATİP LİSESİ</a:t>
            </a:r>
            <a:endParaRPr lang="tr-TR" sz="4400" dirty="0">
              <a:solidFill>
                <a:srgbClr val="0000FF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90" y="0"/>
            <a:ext cx="1682109" cy="168210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7937"/>
            <a:ext cx="1664645" cy="1664645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2267744" y="167258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+mj-lt"/>
              </a:rPr>
              <a:t>YIKIM ANINDAN KARELER</a:t>
            </a:r>
            <a:endParaRPr lang="tr-TR" sz="2400" b="1" dirty="0">
              <a:latin typeface="+mj-lt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" y="2124984"/>
            <a:ext cx="2603542" cy="463465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34247"/>
            <a:ext cx="2817636" cy="4625387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 rot="18406565">
            <a:off x="2122572" y="3311594"/>
            <a:ext cx="47673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9900"/>
                </a:solidFill>
                <a:latin typeface="+mj-lt"/>
              </a:rPr>
              <a:t>YENİDEN DOĞUŞ İÇİN </a:t>
            </a:r>
          </a:p>
          <a:p>
            <a:pPr algn="ctr"/>
            <a:r>
              <a:rPr lang="tr-TR" sz="3200" b="1" dirty="0" smtClean="0">
                <a:solidFill>
                  <a:srgbClr val="0000FF"/>
                </a:solidFill>
                <a:latin typeface="+mj-lt"/>
              </a:rPr>
              <a:t>BİRAZ HÜZÜN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j-lt"/>
              </a:rPr>
              <a:t>BİRAZ DA ZAHMET</a:t>
            </a:r>
            <a:endParaRPr lang="tr-TR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907704" y="554060"/>
            <a:ext cx="5328592" cy="111852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>
                <a:solidFill>
                  <a:srgbClr val="0000FF"/>
                </a:solidFill>
              </a:rPr>
              <a:t>SAMSUN ANADOLU İMAM HATİP LİSESİ</a:t>
            </a:r>
            <a:endParaRPr lang="tr-TR" sz="4400" dirty="0">
              <a:solidFill>
                <a:srgbClr val="0000FF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90" y="0"/>
            <a:ext cx="1682109" cy="168210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7937"/>
            <a:ext cx="1664645" cy="166464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619672" y="17728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omic Sans MS" panose="030F0702030302020204" pitchFamily="66" charset="0"/>
              </a:rPr>
              <a:t>İNŞAAT ALANINDAN</a:t>
            </a:r>
            <a:endParaRPr lang="tr-TR" sz="2400" b="1" dirty="0">
              <a:latin typeface="Comic Sans MS" panose="030F0702030302020204" pitchFamily="66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03" y="2234481"/>
            <a:ext cx="5314393" cy="4581640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 rot="17242212">
            <a:off x="-841294" y="3710526"/>
            <a:ext cx="4265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Bazen yeni bir başlangıç için, her şeyi yıkmak gerekir</a:t>
            </a:r>
          </a:p>
          <a:p>
            <a:pPr algn="ctr"/>
            <a:endParaRPr lang="tr-T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7236296" y="3537930"/>
            <a:ext cx="1907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Yeniden</a:t>
            </a:r>
          </a:p>
          <a:p>
            <a:pPr algn="ctr"/>
            <a:r>
              <a:rPr lang="tr-TR" sz="28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Doğuşun</a:t>
            </a:r>
          </a:p>
          <a:p>
            <a:pPr algn="ctr"/>
            <a:r>
              <a:rPr lang="tr-TR" sz="28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Kareleri</a:t>
            </a:r>
          </a:p>
        </p:txBody>
      </p:sp>
    </p:spTree>
    <p:extLst>
      <p:ext uri="{BB962C8B-B14F-4D97-AF65-F5344CB8AC3E}">
        <p14:creationId xmlns:p14="http://schemas.microsoft.com/office/powerpoint/2010/main" val="24206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907704" y="554060"/>
            <a:ext cx="5328592" cy="111852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>
                <a:solidFill>
                  <a:srgbClr val="0000FF"/>
                </a:solidFill>
              </a:rPr>
              <a:t>SAMSUN ANADOLU İMAM HATİP LİSESİ</a:t>
            </a:r>
            <a:endParaRPr lang="tr-TR" sz="4400" dirty="0">
              <a:solidFill>
                <a:srgbClr val="0000FF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90" y="0"/>
            <a:ext cx="1682109" cy="168210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7937"/>
            <a:ext cx="1664645" cy="166464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619672" y="17728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omic Sans MS" panose="030F0702030302020204" pitchFamily="66" charset="0"/>
              </a:rPr>
              <a:t>İNŞAAT ALANINDAN KARELER</a:t>
            </a:r>
            <a:endParaRPr lang="tr-TR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7" y="2239177"/>
            <a:ext cx="8462758" cy="4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1666</TotalTime>
  <Words>812</Words>
  <Application>Microsoft Office PowerPoint</Application>
  <PresentationFormat>Ekran Gösterisi (4:3)</PresentationFormat>
  <Paragraphs>332</Paragraphs>
  <Slides>40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Akış</vt:lpstr>
      <vt:lpstr>SELAM İMAM HATİPLİM</vt:lpstr>
      <vt:lpstr>PowerPoint Sunusu</vt:lpstr>
      <vt:lpstr>PowerPoint Sunusu</vt:lpstr>
      <vt:lpstr>PowerPoint Sunusu</vt:lpstr>
      <vt:lpstr>PowerPoint Sunusu</vt:lpstr>
      <vt:lpstr>SAMSUN ANADOLU İMAM HATİP LİSESİ</vt:lpstr>
      <vt:lpstr>SAMSUN ANADOLU İMAM HATİP LİSESİ</vt:lpstr>
      <vt:lpstr>SAMSUN ANADOLU İMAM HATİP LİSESİ</vt:lpstr>
      <vt:lpstr>SAMSUN ANADOLU İMAM HATİP LİSESİ</vt:lpstr>
      <vt:lpstr>SAMSUN ANADOLU İMAM HATİP LİSESİ</vt:lpstr>
      <vt:lpstr>SAMSUN ANADOLU İMAM HATİP LİSESİ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Kısa Tarihçe 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GELİYORUM SEVİNİN,BEN,  BEN İMAM HATİPLİYİM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SAMSUN ANADOLU İMAM HATİP LİSESİ</dc:title>
  <dc:creator>rehber1</dc:creator>
  <cp:lastModifiedBy>Pc</cp:lastModifiedBy>
  <cp:revision>107</cp:revision>
  <dcterms:created xsi:type="dcterms:W3CDTF">2021-04-05T10:23:21Z</dcterms:created>
  <dcterms:modified xsi:type="dcterms:W3CDTF">2025-04-18T11:46:33Z</dcterms:modified>
</cp:coreProperties>
</file>