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5" r:id="rId6"/>
    <p:sldId id="260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A508-2EC8-44CF-95D8-C4CE1754B270}" type="datetimeFigureOut">
              <a:rPr lang="tr-TR" smtClean="0"/>
              <a:pPr/>
              <a:t>29.08.2017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A1-8CA2-418F-B421-2E4A49B2BA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A508-2EC8-44CF-95D8-C4CE1754B270}" type="datetimeFigureOut">
              <a:rPr lang="tr-TR" smtClean="0"/>
              <a:pPr/>
              <a:t>29.08.2017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A1-8CA2-418F-B421-2E4A49B2BA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A508-2EC8-44CF-95D8-C4CE1754B270}" type="datetimeFigureOut">
              <a:rPr lang="tr-TR" smtClean="0"/>
              <a:pPr/>
              <a:t>29.08.2017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A1-8CA2-418F-B421-2E4A49B2BA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A508-2EC8-44CF-95D8-C4CE1754B270}" type="datetimeFigureOut">
              <a:rPr lang="tr-TR" smtClean="0"/>
              <a:pPr/>
              <a:t>29.08.2017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A1-8CA2-418F-B421-2E4A49B2BA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A508-2EC8-44CF-95D8-C4CE1754B270}" type="datetimeFigureOut">
              <a:rPr lang="tr-TR" smtClean="0"/>
              <a:pPr/>
              <a:t>29.08.2017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A1-8CA2-418F-B421-2E4A49B2BA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A508-2EC8-44CF-95D8-C4CE1754B270}" type="datetimeFigureOut">
              <a:rPr lang="tr-TR" smtClean="0"/>
              <a:pPr/>
              <a:t>29.08.2017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A1-8CA2-418F-B421-2E4A49B2BA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A508-2EC8-44CF-95D8-C4CE1754B270}" type="datetimeFigureOut">
              <a:rPr lang="tr-TR" smtClean="0"/>
              <a:pPr/>
              <a:t>29.08.2017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A1-8CA2-418F-B421-2E4A49B2BA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A508-2EC8-44CF-95D8-C4CE1754B270}" type="datetimeFigureOut">
              <a:rPr lang="tr-TR" smtClean="0"/>
              <a:pPr/>
              <a:t>29.08.2017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A1-8CA2-418F-B421-2E4A49B2BA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A508-2EC8-44CF-95D8-C4CE1754B270}" type="datetimeFigureOut">
              <a:rPr lang="tr-TR" smtClean="0"/>
              <a:pPr/>
              <a:t>29.08.2017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A1-8CA2-418F-B421-2E4A49B2BA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A508-2EC8-44CF-95D8-C4CE1754B270}" type="datetimeFigureOut">
              <a:rPr lang="tr-TR" smtClean="0"/>
              <a:pPr/>
              <a:t>29.08.2017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A1-8CA2-418F-B421-2E4A49B2BA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A508-2EC8-44CF-95D8-C4CE1754B270}" type="datetimeFigureOut">
              <a:rPr lang="tr-TR" smtClean="0"/>
              <a:pPr/>
              <a:t>29.08.2017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A1-8CA2-418F-B421-2E4A49B2BA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5A508-2EC8-44CF-95D8-C4CE1754B270}" type="datetimeFigureOut">
              <a:rPr lang="tr-TR" smtClean="0"/>
              <a:pPr/>
              <a:t>29.08.2017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181A1-8CA2-418F-B421-2E4A49B2BAB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attachment.outlook.office.net/owa/cembargin@hotmail.com/service.svc/s/GetFileAttachment?id=AQMkADAwATZiZmYAZC05ZTc2LTJkMTUtMDACLTAwCgBGAAAD6XqYq5Qks0%2Bi707GOLxNfQcA%2Fs2dCyDsuEmB8K57BJiLAAADAQwAAAD%2BzZ0LIOy4SYHwrnsEmIsAAAG22dBJAAAAARIAEAC2ATO9hjMeSbZ36oRE9BXZ&amp;X-OWA-CANARY=RY5yoVX2c0q0XO5o_q9rZNANEVHlktQYYqMw1cVukP12hyrMvkEaNKqoVdeJzHGD_U8wA4j2wOY.&amp;token=884989ab-852b-4469-a2fd-c83c1db0b9e7&amp;owa=outlook.live.com&amp;isc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7486" y="357166"/>
            <a:ext cx="3907588" cy="4000528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0" y="4677329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2017 - ÖSYS</a:t>
            </a:r>
          </a:p>
          <a:p>
            <a:pPr algn="ctr"/>
            <a:r>
              <a:rPr lang="tr-TR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YERLEŞEN ÖĞRENCİLER LİSTESİ</a:t>
            </a:r>
            <a:endParaRPr lang="tr-TR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-2" y="440076"/>
          <a:ext cx="9144004" cy="5989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1474"/>
                <a:gridCol w="3000396"/>
                <a:gridCol w="2500330"/>
                <a:gridCol w="3071804"/>
              </a:tblGrid>
              <a:tr h="57150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MF PUAN TÜRLERİNDE YERLEŞENLER</a:t>
                      </a:r>
                      <a:endParaRPr lang="tr-TR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SN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ÖĞRENCİNİN ADI - SOYADI</a:t>
                      </a:r>
                      <a:endParaRPr lang="tr-TR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ÜNİVERSİTE ADI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BÖLÜM ADI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MOHAMMED MOHAMMED</a:t>
                      </a:r>
                      <a:endParaRPr lang="tr-TR" sz="16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KARADENİZ    TEKNİK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İNŞAAT MÜHENDİSLİĞİ</a:t>
                      </a: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METİN TURSUN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KASTAMONU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İNŞAAT MÜHENDİSLİĞİ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SAFA YILDIRIM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GAZİ OSMAN     PAŞA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İNŞAAT MÜHENDİSLİĞİ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TURGAY ŞENYER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R.T. ERDOĞAN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ELEKTRİK – ELEKTRONİK MÜHENDİSLİĞİ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MEHMET ZAHİD KARACA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FIRAT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YAZILIM MÜHENDİSLİĞİ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FURKAN SONKAYA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 EYLÜL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BİLGİSAYAR BİLİMLERİ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BÜNYAMİN UZUN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ANKARA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VETERİNERLİK FAK.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MUHAMMED EMİN KOCAMAN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KADİR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HAS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ENDÜSTRİ ÜRÜNLERİ TASARIMI ( İng, Burslu )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-2" y="0"/>
          <a:ext cx="9144004" cy="6766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1474"/>
                <a:gridCol w="3000396"/>
                <a:gridCol w="2357454"/>
                <a:gridCol w="3214680"/>
              </a:tblGrid>
              <a:tr h="57150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TM PUAN TÜRLERİNDE YERLEŞENLER</a:t>
                      </a:r>
                      <a:endParaRPr lang="tr-TR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SN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ÖĞRENCİNİN ADI - SOYADI</a:t>
                      </a:r>
                      <a:endParaRPr lang="tr-TR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ÜNİVERSİTE ADI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BÖLÜM ADI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MUHAMMED OĞUZHAN AKPINAR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MARMARA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HUKUK FAK.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KASIM ERDEM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MİLLİ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SAVUNMA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JANDARMA ve </a:t>
                      </a:r>
                    </a:p>
                    <a:p>
                      <a:pPr algn="ctr"/>
                      <a:r>
                        <a:rPr lang="tr-TR" sz="16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SAHİL GÜVENLİK AKADEMİSİ</a:t>
                      </a:r>
                      <a:endParaRPr lang="tr-TR" sz="16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CİHAD ARSLAN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MİLLİ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SAVUNMA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JANDARMA ve </a:t>
                      </a:r>
                    </a:p>
                    <a:p>
                      <a:pPr algn="ctr"/>
                      <a:r>
                        <a:rPr lang="tr-TR" sz="16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SAHİL GÜVENLİK AKADEMİSİ</a:t>
                      </a:r>
                      <a:endParaRPr lang="tr-TR" sz="16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RECEP TAYYİP ERDOĞAN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R.T. ERDOĞAN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SİYASET BİLİMİ ve      KAMU YÖNETİMİ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BİLAL TANGAZ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ULUDAĞ ÜNİ. 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SİYASET BİLİMİ ve      KAMU YÖNETİMİ</a:t>
                      </a: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ÖNDER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GÜVEN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GİRESUN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PSİKOLOJİK DANIŞMANLIK ve REHBERLİK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AZİZ ZORLU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KOCAELİ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SOSYAL HİZMETLER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OKTAY ÖZ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ERZİNCAN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SOSYAL HİZMETLER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TUNAHAN KESKİN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ALANYA ALAADDİN KEYKUBAT ÜNİ.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İŞLETME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-2" y="0"/>
          <a:ext cx="9144004" cy="70637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1474"/>
                <a:gridCol w="3000396"/>
                <a:gridCol w="2643206"/>
                <a:gridCol w="2928928"/>
              </a:tblGrid>
              <a:tr h="57150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TS PUAN TÜRLERİNDE YERLEŞENLER -1</a:t>
                      </a:r>
                      <a:endParaRPr lang="tr-TR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SN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ÖĞRENCİNİN ADI - SOYADI</a:t>
                      </a:r>
                      <a:endParaRPr lang="tr-TR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ÜNİVERSİTE ADI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BÖLÜM ADI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ONUR BİNİCİ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HACETTEPE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TÜRK DİLİ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ve EDEBİYATI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BERATİ</a:t>
                      </a:r>
                      <a:r>
                        <a:rPr lang="tr-TR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DENİZ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GAZİ OSMAN        PAŞA ÜNİ.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TÜRK DİLİ ve EDEBİYATI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TARIK GÜL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MARMARA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FAK.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SONER KAMBAY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İSTANBUL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FAK.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MUHAMMED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FURKAN SOYLU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 MAYIS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FAK.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HARUN IRMAK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 MAYIS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FAK.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ALİŞAN ÇELİK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 MAYIS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FAK.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OSMAN YAMAN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 MAYIS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FAK.</a:t>
                      </a: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MUHAMMED TALHA KANIK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NECMEDDİN ERBAKAN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FAK. ( Arp )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ALİ ERCAN KORKMAZ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HİTİT ÜNİ.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FAK.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-2" y="0"/>
          <a:ext cx="9144004" cy="70637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1474"/>
                <a:gridCol w="3000396"/>
                <a:gridCol w="2643206"/>
                <a:gridCol w="2928928"/>
              </a:tblGrid>
              <a:tr h="57150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TS PUAN TÜRLERİNDE YERLEŞENLER -2</a:t>
                      </a:r>
                      <a:endParaRPr lang="tr-TR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SN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ÖĞRENCİNİN ADI - SOYADI</a:t>
                      </a:r>
                      <a:endParaRPr lang="tr-TR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ÜNİVERSİTE ADI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BÖLÜM ADI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MUHAMMED EMİN KÖZ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ÇANAKKALE                  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18 MART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FAK.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YUNUS EMRE BOZAN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KASTAMONU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FAK.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MUSTAFA GÜL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SİNOP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FAK.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FERDİ ŞAHİNOĞLU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SİNOP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FAK.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FATİH CAN GÜL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SİNOP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FAK.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SEFA KAYA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YAKIN DOĞU ÜNİ.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FAK. ( Burslu</a:t>
                      </a:r>
                      <a:r>
                        <a:rPr lang="tr-TR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)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NURİ ÇAKIR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YALOVA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İSLAMİ İLİMLER FAK.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ÖZCAN ISTIK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GİRESUN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İSLAMİ İLİMLER FAK.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KADİR ERYILMAZ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BAYBURT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TÜRKÇE ÖĞRETMENLİĞİ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ÜSAME OKUTAN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MİMAR SİNAN GÜZEL SANATLAR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TARİH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-2" y="934418"/>
          <a:ext cx="9144004" cy="4709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1474"/>
                <a:gridCol w="3000396"/>
                <a:gridCol w="2643206"/>
                <a:gridCol w="2928928"/>
              </a:tblGrid>
              <a:tr h="57150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TS PUAN TÜRLERİNDE YERLEŞENLER - 3</a:t>
                      </a:r>
                      <a:endParaRPr lang="tr-TR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SN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ÖĞRENCİNİN ADI - SOYADI</a:t>
                      </a:r>
                      <a:endParaRPr lang="tr-TR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ÜNİVERSİTE ADI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BÖLÜM ADI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MUHAMMET YUNUS SERÇE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BAYBURT ÜNİ. 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TARİH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SEFA ÖZTÜRK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ÇANKIRI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TARİH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23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RIDVAN KURT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 MAYIS ÜNİ.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SANAT </a:t>
                      </a:r>
                      <a:r>
                        <a:rPr lang="tr-TR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TARİHİ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24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RECEP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ACAR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 MAYIS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GAZETECİLİK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YUSUF CAN AKÇA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 MAYIS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ÜNİ.</a:t>
                      </a:r>
                      <a:endParaRPr lang="tr-TR" sz="1800" dirty="0" smtClean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HALKLA İLİŞKİLER ve TANITIM</a:t>
                      </a: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SERHAT AYDIN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 MAYIS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RADYO, TV VE SİNEMA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-2" y="0"/>
          <a:ext cx="9144004" cy="71399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1474"/>
                <a:gridCol w="3000396"/>
                <a:gridCol w="2500330"/>
                <a:gridCol w="3071804"/>
              </a:tblGrid>
              <a:tr h="57150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YGS PUAN TÜRLERİNDE YERLEŞENLER  -1</a:t>
                      </a:r>
                      <a:endParaRPr lang="tr-TR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SN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ÖĞRENCİNİN ADI - SOYADI</a:t>
                      </a:r>
                      <a:endParaRPr lang="tr-TR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ÜNİVERSİTE ADI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BÖLÜM ADI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FURKAN ÇİMEN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ABANT İZZET BAYSAL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HEMŞİRELİK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SEMİH ÖZDEMİR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 MAYIS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ÜNİ.</a:t>
                      </a:r>
                      <a:endParaRPr lang="tr-TR" sz="1800" dirty="0" smtClean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ADALET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MUHAMMED ERSİN TAŞ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KOCATEPE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HARİTA  VE KADASTRO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ABDÜLKADİR AKKAYA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SİNOP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TIBBİ LABORANT TEKNİKERLİĞİ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CİHAD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GÜLÜNAY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BALIKESİR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İNŞAAT TEKNOLOJİSİ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EMRE ÇELİK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ANADOLU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YAŞLI BAKIMI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YASİN ELİBOL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KOCATEPE ÜNİ.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BÜRO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YÖNETİMİ ve YÖNETİCİ ASİSTANLIĞI</a:t>
                      </a:r>
                      <a:endParaRPr lang="tr-TR" sz="1800" dirty="0" smtClean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CEM YAHŞİ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 MAYIS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BÜRO</a:t>
                      </a:r>
                      <a:r>
                        <a:rPr lang="tr-TR" sz="16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YÖNETİMİ ve YÖNETİCİ ASİSTANLIĞI</a:t>
                      </a:r>
                      <a:endParaRPr lang="tr-TR" sz="16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RIDVAN AKSOY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ATATÜRK ÜNİ.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SİVİL SAVUNMA VE İTFAİYE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ONUR KARA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 MAYIS ÜNİ.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GIDA TEKONOLOJİSİ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-2" y="0"/>
          <a:ext cx="9144004" cy="70789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1474"/>
                <a:gridCol w="3000396"/>
                <a:gridCol w="2500330"/>
                <a:gridCol w="3071804"/>
              </a:tblGrid>
              <a:tr h="57150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YGS PUAN TÜRLERİNDE YERLEŞENLER  -2</a:t>
                      </a:r>
                      <a:endParaRPr lang="tr-TR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SN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ÖĞRENCİNİN ADI - SOYADI</a:t>
                      </a:r>
                      <a:endParaRPr lang="tr-TR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ÜNİVERSİTE ADI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BÖLÜM ADI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SEFA SAYLAK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ÇANAKKALE </a:t>
                      </a:r>
                    </a:p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 MART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HALKLA İLİŞKİLER ve TANITIM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FURKAN CAN KAYA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KOCATEPE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BÜRO</a:t>
                      </a:r>
                      <a:r>
                        <a:rPr lang="tr-TR" sz="16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YÖNETİMİ ve YÖNETİCİ ASİSTANLIĞI</a:t>
                      </a:r>
                      <a:endParaRPr lang="tr-TR" sz="1600" dirty="0" smtClean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OĞUZHAN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BİNİCİ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SİNOP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RADYO ve   </a:t>
                      </a:r>
                    </a:p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TV PROGRAMCILIĞI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RIFAT ATİK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HİTİT ÜNİ.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HARİTA  VE KADASTRO</a:t>
                      </a: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M.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YAKUP KONTAŞ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ATATÜRK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SİVİL HAVA ULAŞTIRMA İŞLETMECİLİĞİ</a:t>
                      </a:r>
                      <a:endParaRPr lang="tr-TR" sz="16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CAN KAMİL AKSU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ANADOLU ÜNİ.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HALKLA İLİŞKİLER ve TANITIM</a:t>
                      </a: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MUSTAFA OĞUZ AYDIN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ANADOLU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( ÖNLİSANS ) 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ÖMER FARUK</a:t>
                      </a:r>
                      <a:r>
                        <a:rPr lang="tr-TR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YILDIZ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ANADOLU ÜNİ.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( ÖNLİSANS )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NECMİ AKTAY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ANADOLU ÜNİ.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( ÖNLİSANS )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MUHAMMET KORKMAZ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ANADOLU ÜNİ.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İLAHİYAT ( ÖNLİSANS )</a:t>
                      </a:r>
                      <a:endParaRPr lang="tr-TR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-2" y="577212"/>
          <a:ext cx="9144004" cy="2423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1474"/>
                <a:gridCol w="3000396"/>
                <a:gridCol w="2500330"/>
                <a:gridCol w="3071804"/>
              </a:tblGrid>
              <a:tr h="57150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YGS PUAN TÜRLERİNDE YERLEŞENLER  -</a:t>
                      </a:r>
                      <a:r>
                        <a:rPr lang="tr-TR" sz="28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3</a:t>
                      </a:r>
                      <a:endParaRPr lang="tr-TR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SN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ÖĞRENCİNİN ADI - SOYADI</a:t>
                      </a:r>
                      <a:endParaRPr lang="tr-TR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ÜNİVERSİTE ADI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BÖLÜM ADI</a:t>
                      </a:r>
                      <a:endParaRPr lang="tr-TR" sz="1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HAKKI ELBEYİ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RECEP TAYYİP ERDOĞAN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ULUSLAR ARASI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TİC. Ve LOJİSTİK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MEHMET FATİH MERCİMEK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IŞIK</a:t>
                      </a:r>
                      <a:r>
                        <a:rPr lang="tr-TR" sz="1800" baseline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ÜNİ.</a:t>
                      </a:r>
                      <a:endParaRPr lang="tr-TR" sz="180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OPTİSYENLİK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784</Words>
  <Application>Microsoft Office PowerPoint</Application>
  <PresentationFormat>Ekran Gösterisi (4:3)</PresentationFormat>
  <Paragraphs>306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hp</cp:lastModifiedBy>
  <cp:revision>72</cp:revision>
  <dcterms:created xsi:type="dcterms:W3CDTF">2017-08-09T13:38:27Z</dcterms:created>
  <dcterms:modified xsi:type="dcterms:W3CDTF">2017-08-29T12:51:15Z</dcterms:modified>
</cp:coreProperties>
</file>